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58" r:id="rId11"/>
    <p:sldId id="266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91B07-05AA-4DB7-96A6-17683663C2ED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BADF7C53-5763-40BC-9CF4-A42236BFCF13}">
      <dgm:prSet phldrT="[Text]"/>
      <dgm:spPr/>
      <dgm:t>
        <a:bodyPr/>
        <a:lstStyle/>
        <a:p>
          <a:r>
            <a:rPr lang="cs-CZ" dirty="0"/>
            <a:t> </a:t>
          </a:r>
        </a:p>
      </dgm:t>
    </dgm:pt>
    <dgm:pt modelId="{5BA0E198-1E77-41EF-83D8-874BF1F1B529}" type="parTrans" cxnId="{AEA125A7-7D37-4D3D-95B0-AAC97A82A6BB}">
      <dgm:prSet/>
      <dgm:spPr/>
      <dgm:t>
        <a:bodyPr/>
        <a:lstStyle/>
        <a:p>
          <a:endParaRPr lang="cs-CZ"/>
        </a:p>
      </dgm:t>
    </dgm:pt>
    <dgm:pt modelId="{F0657C91-613C-4565-BA9C-BB4CECB83F28}" type="sibTrans" cxnId="{AEA125A7-7D37-4D3D-95B0-AAC97A82A6BB}">
      <dgm:prSet/>
      <dgm:spPr/>
      <dgm:t>
        <a:bodyPr/>
        <a:lstStyle/>
        <a:p>
          <a:endParaRPr lang="cs-CZ"/>
        </a:p>
      </dgm:t>
    </dgm:pt>
    <dgm:pt modelId="{170BA423-32A4-40F4-B8A6-B9C9CB93E5D7}">
      <dgm:prSet phldrT="[Text]" custT="1"/>
      <dgm:spPr/>
      <dgm:t>
        <a:bodyPr/>
        <a:lstStyle/>
        <a:p>
          <a:pPr>
            <a:buNone/>
          </a:pPr>
          <a:r>
            <a:rPr lang="cs-CZ" sz="1800" u="sng" dirty="0"/>
            <a:t>červen – srpen</a:t>
          </a:r>
        </a:p>
      </dgm:t>
    </dgm:pt>
    <dgm:pt modelId="{1FB20132-1119-43F7-B2B2-2B483DB173E4}" type="parTrans" cxnId="{6E56D249-9C6C-4601-BD20-C820B3B38751}">
      <dgm:prSet/>
      <dgm:spPr/>
      <dgm:t>
        <a:bodyPr/>
        <a:lstStyle/>
        <a:p>
          <a:endParaRPr lang="cs-CZ"/>
        </a:p>
      </dgm:t>
    </dgm:pt>
    <dgm:pt modelId="{D40C1D3B-D133-4E8B-AC63-E3AD4CF093DF}" type="sibTrans" cxnId="{6E56D249-9C6C-4601-BD20-C820B3B38751}">
      <dgm:prSet/>
      <dgm:spPr/>
      <dgm:t>
        <a:bodyPr/>
        <a:lstStyle/>
        <a:p>
          <a:endParaRPr lang="cs-CZ"/>
        </a:p>
      </dgm:t>
    </dgm:pt>
    <dgm:pt modelId="{F614BA7D-8AC2-4A4B-A4BC-5646F81EE81E}">
      <dgm:prSet phldrT="[Text]"/>
      <dgm:spPr/>
      <dgm:t>
        <a:bodyPr/>
        <a:lstStyle/>
        <a:p>
          <a:r>
            <a:rPr lang="cs-CZ" dirty="0"/>
            <a:t> </a:t>
          </a:r>
        </a:p>
      </dgm:t>
    </dgm:pt>
    <dgm:pt modelId="{8460100D-8BC6-4991-B14C-31DE869196B8}" type="parTrans" cxnId="{ABC9D3B6-7720-4A58-958C-E6EB188F4723}">
      <dgm:prSet/>
      <dgm:spPr/>
      <dgm:t>
        <a:bodyPr/>
        <a:lstStyle/>
        <a:p>
          <a:endParaRPr lang="cs-CZ"/>
        </a:p>
      </dgm:t>
    </dgm:pt>
    <dgm:pt modelId="{82519BB6-B83A-47EF-9944-34083407C004}" type="sibTrans" cxnId="{ABC9D3B6-7720-4A58-958C-E6EB188F4723}">
      <dgm:prSet/>
      <dgm:spPr/>
      <dgm:t>
        <a:bodyPr/>
        <a:lstStyle/>
        <a:p>
          <a:endParaRPr lang="cs-CZ"/>
        </a:p>
      </dgm:t>
    </dgm:pt>
    <dgm:pt modelId="{8F59D90D-A8DC-4C1C-9A9C-1AA988190D2D}">
      <dgm:prSet phldrT="[Text]" custT="1"/>
      <dgm:spPr/>
      <dgm:t>
        <a:bodyPr/>
        <a:lstStyle/>
        <a:p>
          <a:pPr>
            <a:buNone/>
          </a:pPr>
          <a:r>
            <a:rPr lang="cs-CZ" sz="1800" u="sng" dirty="0"/>
            <a:t>září – listopad</a:t>
          </a:r>
        </a:p>
      </dgm:t>
    </dgm:pt>
    <dgm:pt modelId="{9F4FF6EA-24BE-4764-8A39-CB68433D0AB6}" type="parTrans" cxnId="{04E5600B-0156-4E95-A7D5-7DB2CBC95B9B}">
      <dgm:prSet/>
      <dgm:spPr/>
      <dgm:t>
        <a:bodyPr/>
        <a:lstStyle/>
        <a:p>
          <a:endParaRPr lang="cs-CZ"/>
        </a:p>
      </dgm:t>
    </dgm:pt>
    <dgm:pt modelId="{5FCE43B3-BF8E-4342-8559-E2603646A2DF}" type="sibTrans" cxnId="{04E5600B-0156-4E95-A7D5-7DB2CBC95B9B}">
      <dgm:prSet/>
      <dgm:spPr/>
      <dgm:t>
        <a:bodyPr/>
        <a:lstStyle/>
        <a:p>
          <a:endParaRPr lang="cs-CZ"/>
        </a:p>
      </dgm:t>
    </dgm:pt>
    <dgm:pt modelId="{5D63D91B-BDD2-47AE-B7BC-0351D8555B1F}">
      <dgm:prSet phldrT="[Text]"/>
      <dgm:spPr/>
      <dgm:t>
        <a:bodyPr/>
        <a:lstStyle/>
        <a:p>
          <a:r>
            <a:rPr lang="cs-CZ" dirty="0"/>
            <a:t> </a:t>
          </a:r>
        </a:p>
      </dgm:t>
    </dgm:pt>
    <dgm:pt modelId="{6F4BADED-7EDF-419F-BDB3-93CC0D0D85C4}" type="parTrans" cxnId="{76DE6866-A4F7-408A-B270-348BB0F49D8D}">
      <dgm:prSet/>
      <dgm:spPr/>
      <dgm:t>
        <a:bodyPr/>
        <a:lstStyle/>
        <a:p>
          <a:endParaRPr lang="cs-CZ"/>
        </a:p>
      </dgm:t>
    </dgm:pt>
    <dgm:pt modelId="{CAC8A506-E54A-491A-8460-0C857726BBCC}" type="sibTrans" cxnId="{76DE6866-A4F7-408A-B270-348BB0F49D8D}">
      <dgm:prSet/>
      <dgm:spPr/>
      <dgm:t>
        <a:bodyPr/>
        <a:lstStyle/>
        <a:p>
          <a:endParaRPr lang="cs-CZ"/>
        </a:p>
      </dgm:t>
    </dgm:pt>
    <dgm:pt modelId="{09B223F4-261C-4ADA-BD0F-795EE2863675}">
      <dgm:prSet phldrT="[Text]" custT="1"/>
      <dgm:spPr/>
      <dgm:t>
        <a:bodyPr/>
        <a:lstStyle/>
        <a:p>
          <a:pPr>
            <a:buNone/>
          </a:pPr>
          <a:r>
            <a:rPr lang="cs-CZ" sz="1800" u="sng" dirty="0"/>
            <a:t>prosinec – leden</a:t>
          </a:r>
        </a:p>
      </dgm:t>
    </dgm:pt>
    <dgm:pt modelId="{32F42271-9BEF-4486-8427-47ACDF6C62A9}" type="parTrans" cxnId="{61547F87-BF27-4628-B37C-288BBACDE6D9}">
      <dgm:prSet/>
      <dgm:spPr/>
      <dgm:t>
        <a:bodyPr/>
        <a:lstStyle/>
        <a:p>
          <a:endParaRPr lang="cs-CZ"/>
        </a:p>
      </dgm:t>
    </dgm:pt>
    <dgm:pt modelId="{9BDB2231-DF4A-496E-A9C6-B3F4D3158E35}" type="sibTrans" cxnId="{61547F87-BF27-4628-B37C-288BBACDE6D9}">
      <dgm:prSet/>
      <dgm:spPr/>
      <dgm:t>
        <a:bodyPr/>
        <a:lstStyle/>
        <a:p>
          <a:endParaRPr lang="cs-CZ"/>
        </a:p>
      </dgm:t>
    </dgm:pt>
    <dgm:pt modelId="{03D18AAC-0370-416F-BFD7-90BBFFBB90F5}">
      <dgm:prSet phldrT="[Text]" custT="1"/>
      <dgm:spPr/>
      <dgm:t>
        <a:bodyPr/>
        <a:lstStyle/>
        <a:p>
          <a:r>
            <a:rPr lang="cs-CZ" sz="1600" dirty="0"/>
            <a:t>Vytvoření UI</a:t>
          </a:r>
        </a:p>
      </dgm:t>
    </dgm:pt>
    <dgm:pt modelId="{D4BA07E1-0FFE-4C12-BB79-66E2CB0D4573}" type="parTrans" cxnId="{6CF9E23C-B200-4D0E-9C4A-7F5F5510BDE2}">
      <dgm:prSet/>
      <dgm:spPr/>
      <dgm:t>
        <a:bodyPr/>
        <a:lstStyle/>
        <a:p>
          <a:endParaRPr lang="cs-CZ"/>
        </a:p>
      </dgm:t>
    </dgm:pt>
    <dgm:pt modelId="{BA98BD4B-DB3C-4FAF-B19B-1120507877BD}" type="sibTrans" cxnId="{6CF9E23C-B200-4D0E-9C4A-7F5F5510BDE2}">
      <dgm:prSet/>
      <dgm:spPr/>
      <dgm:t>
        <a:bodyPr/>
        <a:lstStyle/>
        <a:p>
          <a:endParaRPr lang="cs-CZ"/>
        </a:p>
      </dgm:t>
    </dgm:pt>
    <dgm:pt modelId="{1674BFF4-5FA2-4F5E-9ECB-E338E350CD67}">
      <dgm:prSet phldrT="[Text]" custT="1"/>
      <dgm:spPr/>
      <dgm:t>
        <a:bodyPr/>
        <a:lstStyle/>
        <a:p>
          <a:r>
            <a:rPr lang="cs-CZ" sz="1600" dirty="0"/>
            <a:t>Vymyšlení logiky hry</a:t>
          </a:r>
        </a:p>
      </dgm:t>
    </dgm:pt>
    <dgm:pt modelId="{6DE4CAE9-7A06-4287-9C94-2705EDED2343}" type="parTrans" cxnId="{0F12B05D-29C8-4FBB-BCF0-7497E35AAB57}">
      <dgm:prSet/>
      <dgm:spPr/>
      <dgm:t>
        <a:bodyPr/>
        <a:lstStyle/>
        <a:p>
          <a:endParaRPr lang="cs-CZ"/>
        </a:p>
      </dgm:t>
    </dgm:pt>
    <dgm:pt modelId="{1D7F54CC-FFE8-4CAE-AED9-6F5A8D50A489}" type="sibTrans" cxnId="{0F12B05D-29C8-4FBB-BCF0-7497E35AAB57}">
      <dgm:prSet/>
      <dgm:spPr/>
      <dgm:t>
        <a:bodyPr/>
        <a:lstStyle/>
        <a:p>
          <a:endParaRPr lang="cs-CZ"/>
        </a:p>
      </dgm:t>
    </dgm:pt>
    <dgm:pt modelId="{C99B8D6E-2C92-4BC2-82CC-88227260BF2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cs-CZ" sz="1600" dirty="0"/>
            <a:t>Propojení s DB</a:t>
          </a:r>
        </a:p>
      </dgm:t>
    </dgm:pt>
    <dgm:pt modelId="{1E9D3ADC-6E9E-4902-93DA-997B4B6CB8FB}" type="parTrans" cxnId="{04E0FDDF-D108-4ED4-91F7-DF903DFEB79A}">
      <dgm:prSet/>
      <dgm:spPr/>
      <dgm:t>
        <a:bodyPr/>
        <a:lstStyle/>
        <a:p>
          <a:endParaRPr lang="cs-CZ"/>
        </a:p>
      </dgm:t>
    </dgm:pt>
    <dgm:pt modelId="{C7F81EC2-37C9-4ECB-B4BF-EC337E47B429}" type="sibTrans" cxnId="{04E0FDDF-D108-4ED4-91F7-DF903DFEB79A}">
      <dgm:prSet/>
      <dgm:spPr/>
      <dgm:t>
        <a:bodyPr/>
        <a:lstStyle/>
        <a:p>
          <a:endParaRPr lang="cs-CZ"/>
        </a:p>
      </dgm:t>
    </dgm:pt>
    <dgm:pt modelId="{30A083A1-0F52-4AFD-B25C-7A23B9D34B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cs-CZ" sz="1600" dirty="0"/>
            <a:t>Vykreslování grafu</a:t>
          </a:r>
        </a:p>
      </dgm:t>
    </dgm:pt>
    <dgm:pt modelId="{C457FACE-02C8-4711-8C4C-9EFCF0DBC9D7}" type="parTrans" cxnId="{EA58F8A0-AD19-4072-BFFF-C59E748DC1C7}">
      <dgm:prSet/>
      <dgm:spPr/>
      <dgm:t>
        <a:bodyPr/>
        <a:lstStyle/>
        <a:p>
          <a:endParaRPr lang="cs-CZ"/>
        </a:p>
      </dgm:t>
    </dgm:pt>
    <dgm:pt modelId="{9356083E-C90F-46F1-A38D-186BCA479CC6}" type="sibTrans" cxnId="{EA58F8A0-AD19-4072-BFFF-C59E748DC1C7}">
      <dgm:prSet/>
      <dgm:spPr/>
      <dgm:t>
        <a:bodyPr/>
        <a:lstStyle/>
        <a:p>
          <a:endParaRPr lang="cs-CZ"/>
        </a:p>
      </dgm:t>
    </dgm:pt>
    <dgm:pt modelId="{54B2E389-836F-45A9-93EF-75189D17DE7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cs-CZ" sz="1600" dirty="0"/>
            <a:t>Propojení s API</a:t>
          </a:r>
        </a:p>
      </dgm:t>
    </dgm:pt>
    <dgm:pt modelId="{403231B7-A9BB-4B55-B5D3-4C20D537837E}" type="parTrans" cxnId="{D567A60F-35A8-47EE-951C-ADFE292BE5B5}">
      <dgm:prSet/>
      <dgm:spPr/>
      <dgm:t>
        <a:bodyPr/>
        <a:lstStyle/>
        <a:p>
          <a:endParaRPr lang="cs-CZ"/>
        </a:p>
      </dgm:t>
    </dgm:pt>
    <dgm:pt modelId="{8E847FA5-3E19-41A9-91DC-8DB9748AD6E1}" type="sibTrans" cxnId="{D567A60F-35A8-47EE-951C-ADFE292BE5B5}">
      <dgm:prSet/>
      <dgm:spPr/>
      <dgm:t>
        <a:bodyPr/>
        <a:lstStyle/>
        <a:p>
          <a:endParaRPr lang="cs-CZ"/>
        </a:p>
      </dgm:t>
    </dgm:pt>
    <dgm:pt modelId="{97834ED9-3DB8-48D0-B910-55A21183389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cs-CZ" sz="1600" u="none" dirty="0"/>
            <a:t>Propojení s API</a:t>
          </a:r>
        </a:p>
      </dgm:t>
    </dgm:pt>
    <dgm:pt modelId="{925F4069-39FC-4CEE-9B91-C10E0C0F8C42}" type="parTrans" cxnId="{C8AB5985-7909-488C-A560-0130033515C3}">
      <dgm:prSet/>
      <dgm:spPr/>
      <dgm:t>
        <a:bodyPr/>
        <a:lstStyle/>
        <a:p>
          <a:endParaRPr lang="cs-CZ"/>
        </a:p>
      </dgm:t>
    </dgm:pt>
    <dgm:pt modelId="{79F700C8-23F2-4289-B7BF-C4E4689B6510}" type="sibTrans" cxnId="{C8AB5985-7909-488C-A560-0130033515C3}">
      <dgm:prSet/>
      <dgm:spPr/>
      <dgm:t>
        <a:bodyPr/>
        <a:lstStyle/>
        <a:p>
          <a:endParaRPr lang="cs-CZ"/>
        </a:p>
      </dgm:t>
    </dgm:pt>
    <dgm:pt modelId="{C94B68DA-BF26-4DC9-A76E-284288BBD43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cs-CZ" sz="1600" u="none" dirty="0"/>
            <a:t>Nákup a prodej</a:t>
          </a:r>
        </a:p>
      </dgm:t>
    </dgm:pt>
    <dgm:pt modelId="{FD5D2577-544F-4190-B51F-43529F6A3479}" type="parTrans" cxnId="{ABCC2438-03D9-428A-B617-1E1983198131}">
      <dgm:prSet/>
      <dgm:spPr/>
      <dgm:t>
        <a:bodyPr/>
        <a:lstStyle/>
        <a:p>
          <a:endParaRPr lang="cs-CZ"/>
        </a:p>
      </dgm:t>
    </dgm:pt>
    <dgm:pt modelId="{0848438A-1084-4098-B14D-98F951CCB224}" type="sibTrans" cxnId="{ABCC2438-03D9-428A-B617-1E1983198131}">
      <dgm:prSet/>
      <dgm:spPr/>
      <dgm:t>
        <a:bodyPr/>
        <a:lstStyle/>
        <a:p>
          <a:endParaRPr lang="cs-CZ"/>
        </a:p>
      </dgm:t>
    </dgm:pt>
    <dgm:pt modelId="{E1CF9B49-5F8E-479F-B2C2-78F0E0F8B9A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cs-CZ" sz="1600" u="none" dirty="0"/>
        </a:p>
      </dgm:t>
    </dgm:pt>
    <dgm:pt modelId="{C0086663-516A-4911-8CAD-DEF8626B0937}" type="parTrans" cxnId="{9ACB0414-7313-4D22-9959-ED0EB1999083}">
      <dgm:prSet/>
      <dgm:spPr/>
      <dgm:t>
        <a:bodyPr/>
        <a:lstStyle/>
        <a:p>
          <a:endParaRPr lang="cs-CZ"/>
        </a:p>
      </dgm:t>
    </dgm:pt>
    <dgm:pt modelId="{38F7C8EF-34B6-4715-BE88-4A314F046474}" type="sibTrans" cxnId="{9ACB0414-7313-4D22-9959-ED0EB1999083}">
      <dgm:prSet/>
      <dgm:spPr/>
      <dgm:t>
        <a:bodyPr/>
        <a:lstStyle/>
        <a:p>
          <a:endParaRPr lang="cs-CZ"/>
        </a:p>
      </dgm:t>
    </dgm:pt>
    <dgm:pt modelId="{183311DB-4E42-4EF0-AD24-2C375B84E4D5}" type="pres">
      <dgm:prSet presAssocID="{35191B07-05AA-4DB7-96A6-17683663C2ED}" presName="linearFlow" presStyleCnt="0">
        <dgm:presLayoutVars>
          <dgm:dir/>
          <dgm:animLvl val="lvl"/>
          <dgm:resizeHandles val="exact"/>
        </dgm:presLayoutVars>
      </dgm:prSet>
      <dgm:spPr/>
    </dgm:pt>
    <dgm:pt modelId="{00FAFC31-F124-4118-B11F-81FBA226CA58}" type="pres">
      <dgm:prSet presAssocID="{BADF7C53-5763-40BC-9CF4-A42236BFCF13}" presName="composite" presStyleCnt="0"/>
      <dgm:spPr/>
    </dgm:pt>
    <dgm:pt modelId="{50B2E354-05BD-4408-9DA8-F2C0A9DBE3C9}" type="pres">
      <dgm:prSet presAssocID="{BADF7C53-5763-40BC-9CF4-A42236BFCF1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2D803C7-0E6F-44AD-AA34-F4A12F977065}" type="pres">
      <dgm:prSet presAssocID="{BADF7C53-5763-40BC-9CF4-A42236BFCF13}" presName="parSh" presStyleLbl="node1" presStyleIdx="0" presStyleCnt="3" custScaleY="110082"/>
      <dgm:spPr/>
    </dgm:pt>
    <dgm:pt modelId="{87B10A11-9A13-4DE5-99F9-D3FF2A7623FD}" type="pres">
      <dgm:prSet presAssocID="{BADF7C53-5763-40BC-9CF4-A42236BFCF13}" presName="desTx" presStyleLbl="fgAcc1" presStyleIdx="0" presStyleCnt="3" custScaleX="141111" custScaleY="50424" custLinFactNeighborX="12162" custLinFactNeighborY="-10299">
        <dgm:presLayoutVars>
          <dgm:bulletEnabled val="1"/>
        </dgm:presLayoutVars>
      </dgm:prSet>
      <dgm:spPr/>
    </dgm:pt>
    <dgm:pt modelId="{020B9E1B-2CBA-470C-B7C7-4B71FDDAB3B7}" type="pres">
      <dgm:prSet presAssocID="{F0657C91-613C-4565-BA9C-BB4CECB83F28}" presName="sibTrans" presStyleLbl="sibTrans2D1" presStyleIdx="0" presStyleCnt="2" custAng="96766" custLinFactNeighborX="3403" custLinFactNeighborY="62990"/>
      <dgm:spPr/>
    </dgm:pt>
    <dgm:pt modelId="{C4393908-B5AF-42FB-98E0-2D7D678F3704}" type="pres">
      <dgm:prSet presAssocID="{F0657C91-613C-4565-BA9C-BB4CECB83F28}" presName="connTx" presStyleLbl="sibTrans2D1" presStyleIdx="0" presStyleCnt="2"/>
      <dgm:spPr/>
    </dgm:pt>
    <dgm:pt modelId="{D9F6D54E-CCB4-47C4-B317-193D2C270B8D}" type="pres">
      <dgm:prSet presAssocID="{F614BA7D-8AC2-4A4B-A4BC-5646F81EE81E}" presName="composite" presStyleCnt="0"/>
      <dgm:spPr/>
    </dgm:pt>
    <dgm:pt modelId="{E130C477-658C-4F8C-BA4C-A13722D6FCA5}" type="pres">
      <dgm:prSet presAssocID="{F614BA7D-8AC2-4A4B-A4BC-5646F81EE81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5D53798-CF89-4A5B-8633-326F333E5111}" type="pres">
      <dgm:prSet presAssocID="{F614BA7D-8AC2-4A4B-A4BC-5646F81EE81E}" presName="parSh" presStyleLbl="node1" presStyleIdx="1" presStyleCnt="3" custScaleY="111547"/>
      <dgm:spPr/>
    </dgm:pt>
    <dgm:pt modelId="{09599104-1EDB-4101-9ADD-A95AF9D4C161}" type="pres">
      <dgm:prSet presAssocID="{F614BA7D-8AC2-4A4B-A4BC-5646F81EE81E}" presName="desTx" presStyleLbl="fgAcc1" presStyleIdx="1" presStyleCnt="3" custScaleX="128469" custScaleY="66315" custLinFactNeighborX="3515" custLinFactNeighborY="1532">
        <dgm:presLayoutVars>
          <dgm:bulletEnabled val="1"/>
        </dgm:presLayoutVars>
      </dgm:prSet>
      <dgm:spPr/>
    </dgm:pt>
    <dgm:pt modelId="{AE2F4410-2A11-4A11-B6B8-504C3A055338}" type="pres">
      <dgm:prSet presAssocID="{82519BB6-B83A-47EF-9944-34083407C004}" presName="sibTrans" presStyleLbl="sibTrans2D1" presStyleIdx="1" presStyleCnt="2" custAng="21529775" custLinFactNeighborX="-5937" custLinFactNeighborY="65873"/>
      <dgm:spPr/>
    </dgm:pt>
    <dgm:pt modelId="{C6FA3361-E69F-4774-8A38-9DDBA5300A37}" type="pres">
      <dgm:prSet presAssocID="{82519BB6-B83A-47EF-9944-34083407C004}" presName="connTx" presStyleLbl="sibTrans2D1" presStyleIdx="1" presStyleCnt="2"/>
      <dgm:spPr/>
    </dgm:pt>
    <dgm:pt modelId="{74F9C1BA-0205-4B93-BC27-581A6EA64443}" type="pres">
      <dgm:prSet presAssocID="{5D63D91B-BDD2-47AE-B7BC-0351D8555B1F}" presName="composite" presStyleCnt="0"/>
      <dgm:spPr/>
    </dgm:pt>
    <dgm:pt modelId="{38D62DCF-92A7-4BB6-A2E9-C09D1B0BA2AF}" type="pres">
      <dgm:prSet presAssocID="{5D63D91B-BDD2-47AE-B7BC-0351D8555B1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EC2FA88-DD02-4597-A447-950C42BB4602}" type="pres">
      <dgm:prSet presAssocID="{5D63D91B-BDD2-47AE-B7BC-0351D8555B1F}" presName="parSh" presStyleLbl="node1" presStyleIdx="2" presStyleCnt="3" custScaleY="111137" custLinFactNeighborX="488" custLinFactNeighborY="10297"/>
      <dgm:spPr/>
    </dgm:pt>
    <dgm:pt modelId="{1E1C76F1-A88B-49B9-86D6-0BADE10BB735}" type="pres">
      <dgm:prSet presAssocID="{5D63D91B-BDD2-47AE-B7BC-0351D8555B1F}" presName="desTx" presStyleLbl="fgAcc1" presStyleIdx="2" presStyleCnt="3" custScaleX="122670" custScaleY="75586" custLinFactNeighborX="-2837" custLinFactNeighborY="8442">
        <dgm:presLayoutVars>
          <dgm:bulletEnabled val="1"/>
        </dgm:presLayoutVars>
      </dgm:prSet>
      <dgm:spPr/>
    </dgm:pt>
  </dgm:ptLst>
  <dgm:cxnLst>
    <dgm:cxn modelId="{1C8BEA05-E641-43BE-9176-3B0011C47879}" type="presOf" srcId="{8F59D90D-A8DC-4C1C-9A9C-1AA988190D2D}" destId="{09599104-1EDB-4101-9ADD-A95AF9D4C161}" srcOrd="0" destOrd="0" presId="urn:microsoft.com/office/officeart/2005/8/layout/process3"/>
    <dgm:cxn modelId="{04E5600B-0156-4E95-A7D5-7DB2CBC95B9B}" srcId="{F614BA7D-8AC2-4A4B-A4BC-5646F81EE81E}" destId="{8F59D90D-A8DC-4C1C-9A9C-1AA988190D2D}" srcOrd="0" destOrd="0" parTransId="{9F4FF6EA-24BE-4764-8A39-CB68433D0AB6}" sibTransId="{5FCE43B3-BF8E-4342-8559-E2603646A2DF}"/>
    <dgm:cxn modelId="{D567A60F-35A8-47EE-951C-ADFE292BE5B5}" srcId="{F614BA7D-8AC2-4A4B-A4BC-5646F81EE81E}" destId="{54B2E389-836F-45A9-93EF-75189D17DE7D}" srcOrd="3" destOrd="0" parTransId="{403231B7-A9BB-4B55-B5D3-4C20D537837E}" sibTransId="{8E847FA5-3E19-41A9-91DC-8DB9748AD6E1}"/>
    <dgm:cxn modelId="{9ACB0414-7313-4D22-9959-ED0EB1999083}" srcId="{5D63D91B-BDD2-47AE-B7BC-0351D8555B1F}" destId="{E1CF9B49-5F8E-479F-B2C2-78F0E0F8B9A3}" srcOrd="3" destOrd="0" parTransId="{C0086663-516A-4911-8CAD-DEF8626B0937}" sibTransId="{38F7C8EF-34B6-4715-BE88-4A314F046474}"/>
    <dgm:cxn modelId="{6AF8B334-76C5-4289-9A97-18C917380725}" type="presOf" srcId="{F614BA7D-8AC2-4A4B-A4BC-5646F81EE81E}" destId="{E130C477-658C-4F8C-BA4C-A13722D6FCA5}" srcOrd="0" destOrd="0" presId="urn:microsoft.com/office/officeart/2005/8/layout/process3"/>
    <dgm:cxn modelId="{ABCC2438-03D9-428A-B617-1E1983198131}" srcId="{5D63D91B-BDD2-47AE-B7BC-0351D8555B1F}" destId="{C94B68DA-BF26-4DC9-A76E-284288BBD434}" srcOrd="2" destOrd="0" parTransId="{FD5D2577-544F-4190-B51F-43529F6A3479}" sibTransId="{0848438A-1084-4098-B14D-98F951CCB224}"/>
    <dgm:cxn modelId="{6CF9E23C-B200-4D0E-9C4A-7F5F5510BDE2}" srcId="{BADF7C53-5763-40BC-9CF4-A42236BFCF13}" destId="{03D18AAC-0370-416F-BFD7-90BBFFBB90F5}" srcOrd="1" destOrd="0" parTransId="{D4BA07E1-0FFE-4C12-BB79-66E2CB0D4573}" sibTransId="{BA98BD4B-DB3C-4FAF-B19B-1120507877BD}"/>
    <dgm:cxn modelId="{C06E1B3F-BB0D-47CF-8152-250A455E5C45}" type="presOf" srcId="{C99B8D6E-2C92-4BC2-82CC-88227260BF2B}" destId="{09599104-1EDB-4101-9ADD-A95AF9D4C161}" srcOrd="0" destOrd="1" presId="urn:microsoft.com/office/officeart/2005/8/layout/process3"/>
    <dgm:cxn modelId="{0F12B05D-29C8-4FBB-BCF0-7497E35AAB57}" srcId="{BADF7C53-5763-40BC-9CF4-A42236BFCF13}" destId="{1674BFF4-5FA2-4F5E-9ECB-E338E350CD67}" srcOrd="2" destOrd="0" parTransId="{6DE4CAE9-7A06-4287-9C94-2705EDED2343}" sibTransId="{1D7F54CC-FFE8-4CAE-AED9-6F5A8D50A489}"/>
    <dgm:cxn modelId="{CF0A6C5F-D88D-4AB3-9EC1-FC24A597B330}" type="presOf" srcId="{F614BA7D-8AC2-4A4B-A4BC-5646F81EE81E}" destId="{35D53798-CF89-4A5B-8633-326F333E5111}" srcOrd="1" destOrd="0" presId="urn:microsoft.com/office/officeart/2005/8/layout/process3"/>
    <dgm:cxn modelId="{63C29262-7CA8-466E-8DA5-F79C36455D49}" type="presOf" srcId="{82519BB6-B83A-47EF-9944-34083407C004}" destId="{AE2F4410-2A11-4A11-B6B8-504C3A055338}" srcOrd="0" destOrd="0" presId="urn:microsoft.com/office/officeart/2005/8/layout/process3"/>
    <dgm:cxn modelId="{99389643-C9D9-455F-94A6-6ADE4A8B43F9}" type="presOf" srcId="{F0657C91-613C-4565-BA9C-BB4CECB83F28}" destId="{C4393908-B5AF-42FB-98E0-2D7D678F3704}" srcOrd="1" destOrd="0" presId="urn:microsoft.com/office/officeart/2005/8/layout/process3"/>
    <dgm:cxn modelId="{34F1CB44-3E42-4F85-9802-1CDA01CCFC19}" type="presOf" srcId="{F0657C91-613C-4565-BA9C-BB4CECB83F28}" destId="{020B9E1B-2CBA-470C-B7C7-4B71FDDAB3B7}" srcOrd="0" destOrd="0" presId="urn:microsoft.com/office/officeart/2005/8/layout/process3"/>
    <dgm:cxn modelId="{76DE6866-A4F7-408A-B270-348BB0F49D8D}" srcId="{35191B07-05AA-4DB7-96A6-17683663C2ED}" destId="{5D63D91B-BDD2-47AE-B7BC-0351D8555B1F}" srcOrd="2" destOrd="0" parTransId="{6F4BADED-7EDF-419F-BDB3-93CC0D0D85C4}" sibTransId="{CAC8A506-E54A-491A-8460-0C857726BBCC}"/>
    <dgm:cxn modelId="{6E56D249-9C6C-4601-BD20-C820B3B38751}" srcId="{BADF7C53-5763-40BC-9CF4-A42236BFCF13}" destId="{170BA423-32A4-40F4-B8A6-B9C9CB93E5D7}" srcOrd="0" destOrd="0" parTransId="{1FB20132-1119-43F7-B2B2-2B483DB173E4}" sibTransId="{D40C1D3B-D133-4E8B-AC63-E3AD4CF093DF}"/>
    <dgm:cxn modelId="{C8AB5985-7909-488C-A560-0130033515C3}" srcId="{5D63D91B-BDD2-47AE-B7BC-0351D8555B1F}" destId="{97834ED9-3DB8-48D0-B910-55A211833898}" srcOrd="1" destOrd="0" parTransId="{925F4069-39FC-4CEE-9B91-C10E0C0F8C42}" sibTransId="{79F700C8-23F2-4289-B7BF-C4E4689B6510}"/>
    <dgm:cxn modelId="{61547F87-BF27-4628-B37C-288BBACDE6D9}" srcId="{5D63D91B-BDD2-47AE-B7BC-0351D8555B1F}" destId="{09B223F4-261C-4ADA-BD0F-795EE2863675}" srcOrd="0" destOrd="0" parTransId="{32F42271-9BEF-4486-8427-47ACDF6C62A9}" sibTransId="{9BDB2231-DF4A-496E-A9C6-B3F4D3158E35}"/>
    <dgm:cxn modelId="{EA58F8A0-AD19-4072-BFFF-C59E748DC1C7}" srcId="{F614BA7D-8AC2-4A4B-A4BC-5646F81EE81E}" destId="{30A083A1-0F52-4AFD-B25C-7A23B9D34B32}" srcOrd="2" destOrd="0" parTransId="{C457FACE-02C8-4711-8C4C-9EFCF0DBC9D7}" sibTransId="{9356083E-C90F-46F1-A38D-186BCA479CC6}"/>
    <dgm:cxn modelId="{9AE95FA1-CA62-4A1E-B9A9-40B86E4FAF8A}" type="presOf" srcId="{BADF7C53-5763-40BC-9CF4-A42236BFCF13}" destId="{32D803C7-0E6F-44AD-AA34-F4A12F977065}" srcOrd="1" destOrd="0" presId="urn:microsoft.com/office/officeart/2005/8/layout/process3"/>
    <dgm:cxn modelId="{AEA125A7-7D37-4D3D-95B0-AAC97A82A6BB}" srcId="{35191B07-05AA-4DB7-96A6-17683663C2ED}" destId="{BADF7C53-5763-40BC-9CF4-A42236BFCF13}" srcOrd="0" destOrd="0" parTransId="{5BA0E198-1E77-41EF-83D8-874BF1F1B529}" sibTransId="{F0657C91-613C-4565-BA9C-BB4CECB83F28}"/>
    <dgm:cxn modelId="{F54841B0-AB3E-4D3D-887A-766A677623A8}" type="presOf" srcId="{35191B07-05AA-4DB7-96A6-17683663C2ED}" destId="{183311DB-4E42-4EF0-AD24-2C375B84E4D5}" srcOrd="0" destOrd="0" presId="urn:microsoft.com/office/officeart/2005/8/layout/process3"/>
    <dgm:cxn modelId="{9A940FB1-9EB6-46CA-B5BA-F80B8E5DD415}" type="presOf" srcId="{97834ED9-3DB8-48D0-B910-55A211833898}" destId="{1E1C76F1-A88B-49B9-86D6-0BADE10BB735}" srcOrd="0" destOrd="1" presId="urn:microsoft.com/office/officeart/2005/8/layout/process3"/>
    <dgm:cxn modelId="{EA6860B1-8B59-4A3B-B5F0-AB06A938823E}" type="presOf" srcId="{5D63D91B-BDD2-47AE-B7BC-0351D8555B1F}" destId="{38D62DCF-92A7-4BB6-A2E9-C09D1B0BA2AF}" srcOrd="0" destOrd="0" presId="urn:microsoft.com/office/officeart/2005/8/layout/process3"/>
    <dgm:cxn modelId="{ABC9D3B6-7720-4A58-958C-E6EB188F4723}" srcId="{35191B07-05AA-4DB7-96A6-17683663C2ED}" destId="{F614BA7D-8AC2-4A4B-A4BC-5646F81EE81E}" srcOrd="1" destOrd="0" parTransId="{8460100D-8BC6-4991-B14C-31DE869196B8}" sibTransId="{82519BB6-B83A-47EF-9944-34083407C004}"/>
    <dgm:cxn modelId="{EC4BEFB8-BEFA-4498-A7F3-3D55A1A362FB}" type="presOf" srcId="{C94B68DA-BF26-4DC9-A76E-284288BBD434}" destId="{1E1C76F1-A88B-49B9-86D6-0BADE10BB735}" srcOrd="0" destOrd="2" presId="urn:microsoft.com/office/officeart/2005/8/layout/process3"/>
    <dgm:cxn modelId="{20A125BB-2790-4864-938E-463D0EE34292}" type="presOf" srcId="{82519BB6-B83A-47EF-9944-34083407C004}" destId="{C6FA3361-E69F-4774-8A38-9DDBA5300A37}" srcOrd="1" destOrd="0" presId="urn:microsoft.com/office/officeart/2005/8/layout/process3"/>
    <dgm:cxn modelId="{CF4470BB-3450-40FB-969D-9DB04EA1A45A}" type="presOf" srcId="{E1CF9B49-5F8E-479F-B2C2-78F0E0F8B9A3}" destId="{1E1C76F1-A88B-49B9-86D6-0BADE10BB735}" srcOrd="0" destOrd="3" presId="urn:microsoft.com/office/officeart/2005/8/layout/process3"/>
    <dgm:cxn modelId="{48C2C2BD-49E6-418B-B9FB-974C30FF15E9}" type="presOf" srcId="{BADF7C53-5763-40BC-9CF4-A42236BFCF13}" destId="{50B2E354-05BD-4408-9DA8-F2C0A9DBE3C9}" srcOrd="0" destOrd="0" presId="urn:microsoft.com/office/officeart/2005/8/layout/process3"/>
    <dgm:cxn modelId="{9B5A20CA-6577-47FD-AE3E-A22E486EED39}" type="presOf" srcId="{03D18AAC-0370-416F-BFD7-90BBFFBB90F5}" destId="{87B10A11-9A13-4DE5-99F9-D3FF2A7623FD}" srcOrd="0" destOrd="1" presId="urn:microsoft.com/office/officeart/2005/8/layout/process3"/>
    <dgm:cxn modelId="{ADF0F1CD-39DE-4A5E-B1F2-D79045696B21}" type="presOf" srcId="{09B223F4-261C-4ADA-BD0F-795EE2863675}" destId="{1E1C76F1-A88B-49B9-86D6-0BADE10BB735}" srcOrd="0" destOrd="0" presId="urn:microsoft.com/office/officeart/2005/8/layout/process3"/>
    <dgm:cxn modelId="{1577DFCE-D7BC-46CC-8833-8AE9F2F327EF}" type="presOf" srcId="{30A083A1-0F52-4AFD-B25C-7A23B9D34B32}" destId="{09599104-1EDB-4101-9ADD-A95AF9D4C161}" srcOrd="0" destOrd="2" presId="urn:microsoft.com/office/officeart/2005/8/layout/process3"/>
    <dgm:cxn modelId="{D816B6D4-B22D-4945-8075-7AFA212F5FE6}" type="presOf" srcId="{170BA423-32A4-40F4-B8A6-B9C9CB93E5D7}" destId="{87B10A11-9A13-4DE5-99F9-D3FF2A7623FD}" srcOrd="0" destOrd="0" presId="urn:microsoft.com/office/officeart/2005/8/layout/process3"/>
    <dgm:cxn modelId="{BB5F50D5-5AC2-4C6A-8F09-2B302EA9B237}" type="presOf" srcId="{5D63D91B-BDD2-47AE-B7BC-0351D8555B1F}" destId="{4EC2FA88-DD02-4597-A447-950C42BB4602}" srcOrd="1" destOrd="0" presId="urn:microsoft.com/office/officeart/2005/8/layout/process3"/>
    <dgm:cxn modelId="{65D0C2DD-14FA-410B-9F6F-9FF9B82C0977}" type="presOf" srcId="{1674BFF4-5FA2-4F5E-9ECB-E338E350CD67}" destId="{87B10A11-9A13-4DE5-99F9-D3FF2A7623FD}" srcOrd="0" destOrd="2" presId="urn:microsoft.com/office/officeart/2005/8/layout/process3"/>
    <dgm:cxn modelId="{04E0FDDF-D108-4ED4-91F7-DF903DFEB79A}" srcId="{F614BA7D-8AC2-4A4B-A4BC-5646F81EE81E}" destId="{C99B8D6E-2C92-4BC2-82CC-88227260BF2B}" srcOrd="1" destOrd="0" parTransId="{1E9D3ADC-6E9E-4902-93DA-997B4B6CB8FB}" sibTransId="{C7F81EC2-37C9-4ECB-B4BF-EC337E47B429}"/>
    <dgm:cxn modelId="{AD3CD6FB-4BB6-4C0D-B6FA-84C838047865}" type="presOf" srcId="{54B2E389-836F-45A9-93EF-75189D17DE7D}" destId="{09599104-1EDB-4101-9ADD-A95AF9D4C161}" srcOrd="0" destOrd="3" presId="urn:microsoft.com/office/officeart/2005/8/layout/process3"/>
    <dgm:cxn modelId="{9017CB2C-7B41-497A-AD21-A0AEAB65C63E}" type="presParOf" srcId="{183311DB-4E42-4EF0-AD24-2C375B84E4D5}" destId="{00FAFC31-F124-4118-B11F-81FBA226CA58}" srcOrd="0" destOrd="0" presId="urn:microsoft.com/office/officeart/2005/8/layout/process3"/>
    <dgm:cxn modelId="{72B62906-0147-40A0-8DA8-71A57728E7DA}" type="presParOf" srcId="{00FAFC31-F124-4118-B11F-81FBA226CA58}" destId="{50B2E354-05BD-4408-9DA8-F2C0A9DBE3C9}" srcOrd="0" destOrd="0" presId="urn:microsoft.com/office/officeart/2005/8/layout/process3"/>
    <dgm:cxn modelId="{68D10CB8-2308-4A53-A7BE-A71232EEC371}" type="presParOf" srcId="{00FAFC31-F124-4118-B11F-81FBA226CA58}" destId="{32D803C7-0E6F-44AD-AA34-F4A12F977065}" srcOrd="1" destOrd="0" presId="urn:microsoft.com/office/officeart/2005/8/layout/process3"/>
    <dgm:cxn modelId="{25303B49-07E3-4FA6-8D58-092DB01C8745}" type="presParOf" srcId="{00FAFC31-F124-4118-B11F-81FBA226CA58}" destId="{87B10A11-9A13-4DE5-99F9-D3FF2A7623FD}" srcOrd="2" destOrd="0" presId="urn:microsoft.com/office/officeart/2005/8/layout/process3"/>
    <dgm:cxn modelId="{E881B3F5-9995-4EFD-B39D-3EA3110708C1}" type="presParOf" srcId="{183311DB-4E42-4EF0-AD24-2C375B84E4D5}" destId="{020B9E1B-2CBA-470C-B7C7-4B71FDDAB3B7}" srcOrd="1" destOrd="0" presId="urn:microsoft.com/office/officeart/2005/8/layout/process3"/>
    <dgm:cxn modelId="{8EB9AEFB-6D45-4E4C-BA9A-4063DCF7BAC7}" type="presParOf" srcId="{020B9E1B-2CBA-470C-B7C7-4B71FDDAB3B7}" destId="{C4393908-B5AF-42FB-98E0-2D7D678F3704}" srcOrd="0" destOrd="0" presId="urn:microsoft.com/office/officeart/2005/8/layout/process3"/>
    <dgm:cxn modelId="{C1641B5A-31ED-41AF-8C0A-030397A24099}" type="presParOf" srcId="{183311DB-4E42-4EF0-AD24-2C375B84E4D5}" destId="{D9F6D54E-CCB4-47C4-B317-193D2C270B8D}" srcOrd="2" destOrd="0" presId="urn:microsoft.com/office/officeart/2005/8/layout/process3"/>
    <dgm:cxn modelId="{66F7D61A-C64A-44D8-A86B-C0217AADBB45}" type="presParOf" srcId="{D9F6D54E-CCB4-47C4-B317-193D2C270B8D}" destId="{E130C477-658C-4F8C-BA4C-A13722D6FCA5}" srcOrd="0" destOrd="0" presId="urn:microsoft.com/office/officeart/2005/8/layout/process3"/>
    <dgm:cxn modelId="{8327C934-137C-4DCD-A428-DCF007A3C42A}" type="presParOf" srcId="{D9F6D54E-CCB4-47C4-B317-193D2C270B8D}" destId="{35D53798-CF89-4A5B-8633-326F333E5111}" srcOrd="1" destOrd="0" presId="urn:microsoft.com/office/officeart/2005/8/layout/process3"/>
    <dgm:cxn modelId="{452CB0F7-2694-46B9-B593-8D11E2F76036}" type="presParOf" srcId="{D9F6D54E-CCB4-47C4-B317-193D2C270B8D}" destId="{09599104-1EDB-4101-9ADD-A95AF9D4C161}" srcOrd="2" destOrd="0" presId="urn:microsoft.com/office/officeart/2005/8/layout/process3"/>
    <dgm:cxn modelId="{AC44CED8-4949-47F3-A573-E4CAE9BDBBC2}" type="presParOf" srcId="{183311DB-4E42-4EF0-AD24-2C375B84E4D5}" destId="{AE2F4410-2A11-4A11-B6B8-504C3A055338}" srcOrd="3" destOrd="0" presId="urn:microsoft.com/office/officeart/2005/8/layout/process3"/>
    <dgm:cxn modelId="{607894F1-5498-4782-B2C4-E7FB3FCB9B14}" type="presParOf" srcId="{AE2F4410-2A11-4A11-B6B8-504C3A055338}" destId="{C6FA3361-E69F-4774-8A38-9DDBA5300A37}" srcOrd="0" destOrd="0" presId="urn:microsoft.com/office/officeart/2005/8/layout/process3"/>
    <dgm:cxn modelId="{7CC6CDF7-B0BA-400E-A05D-85D0A9193D0F}" type="presParOf" srcId="{183311DB-4E42-4EF0-AD24-2C375B84E4D5}" destId="{74F9C1BA-0205-4B93-BC27-581A6EA64443}" srcOrd="4" destOrd="0" presId="urn:microsoft.com/office/officeart/2005/8/layout/process3"/>
    <dgm:cxn modelId="{FFA5B8DB-133A-4976-941C-606EAEFFE3BD}" type="presParOf" srcId="{74F9C1BA-0205-4B93-BC27-581A6EA64443}" destId="{38D62DCF-92A7-4BB6-A2E9-C09D1B0BA2AF}" srcOrd="0" destOrd="0" presId="urn:microsoft.com/office/officeart/2005/8/layout/process3"/>
    <dgm:cxn modelId="{22CDD4E1-FC09-48B0-B40E-3FFB4D5ED863}" type="presParOf" srcId="{74F9C1BA-0205-4B93-BC27-581A6EA64443}" destId="{4EC2FA88-DD02-4597-A447-950C42BB4602}" srcOrd="1" destOrd="0" presId="urn:microsoft.com/office/officeart/2005/8/layout/process3"/>
    <dgm:cxn modelId="{9EB4F45C-5192-4DA7-8A46-CBB3ECFD0249}" type="presParOf" srcId="{74F9C1BA-0205-4B93-BC27-581A6EA64443}" destId="{1E1C76F1-A88B-49B9-86D6-0BADE10BB73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803C7-0E6F-44AD-AA34-F4A12F977065}">
      <dsp:nvSpPr>
        <dsp:cNvPr id="0" name=""/>
        <dsp:cNvSpPr/>
      </dsp:nvSpPr>
      <dsp:spPr>
        <a:xfrm>
          <a:off x="2748" y="1271955"/>
          <a:ext cx="1749962" cy="1236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 </a:t>
          </a:r>
        </a:p>
      </dsp:txBody>
      <dsp:txXfrm>
        <a:off x="2748" y="1271955"/>
        <a:ext cx="1749962" cy="770557"/>
      </dsp:txXfrm>
    </dsp:sp>
    <dsp:sp modelId="{87B10A11-9A13-4DE5-99F9-D3FF2A7623FD}">
      <dsp:nvSpPr>
        <dsp:cNvPr id="0" name=""/>
        <dsp:cNvSpPr/>
      </dsp:nvSpPr>
      <dsp:spPr>
        <a:xfrm>
          <a:off x="214291" y="2357855"/>
          <a:ext cx="2469389" cy="1145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s-CZ" sz="1800" u="sng" kern="1200" dirty="0"/>
            <a:t>červen – srpen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Vytvoření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600" kern="1200" dirty="0"/>
            <a:t>Vymyšlení logiky hry</a:t>
          </a:r>
        </a:p>
      </dsp:txBody>
      <dsp:txXfrm>
        <a:off x="247856" y="2391420"/>
        <a:ext cx="2402259" cy="1078868"/>
      </dsp:txXfrm>
    </dsp:sp>
    <dsp:sp modelId="{020B9E1B-2CBA-470C-B7C7-4B71FDDAB3B7}">
      <dsp:nvSpPr>
        <dsp:cNvPr id="0" name=""/>
        <dsp:cNvSpPr/>
      </dsp:nvSpPr>
      <dsp:spPr>
        <a:xfrm>
          <a:off x="2133414" y="1668592"/>
          <a:ext cx="753357" cy="435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2133414" y="1755730"/>
        <a:ext cx="622650" cy="261414"/>
      </dsp:txXfrm>
    </dsp:sp>
    <dsp:sp modelId="{35D53798-CF89-4A5B-8633-326F333E5111}">
      <dsp:nvSpPr>
        <dsp:cNvPr id="0" name=""/>
        <dsp:cNvSpPr/>
      </dsp:nvSpPr>
      <dsp:spPr>
        <a:xfrm>
          <a:off x="3173576" y="1177551"/>
          <a:ext cx="1749962" cy="125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 </a:t>
          </a:r>
        </a:p>
      </dsp:txBody>
      <dsp:txXfrm>
        <a:off x="3173576" y="1177551"/>
        <a:ext cx="1749962" cy="780812"/>
      </dsp:txXfrm>
    </dsp:sp>
    <dsp:sp modelId="{09599104-1EDB-4101-9ADD-A95AF9D4C161}">
      <dsp:nvSpPr>
        <dsp:cNvPr id="0" name=""/>
        <dsp:cNvSpPr/>
      </dsp:nvSpPr>
      <dsp:spPr>
        <a:xfrm>
          <a:off x="3344415" y="2359986"/>
          <a:ext cx="2248159" cy="15071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s-CZ" sz="1800" u="sng" kern="1200" dirty="0"/>
            <a:t>září – listopad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cs-CZ" sz="1600" kern="1200" dirty="0"/>
            <a:t>Propojení s DB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cs-CZ" sz="1600" kern="1200" dirty="0"/>
            <a:t>Vykreslování grafu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cs-CZ" sz="1600" kern="1200" dirty="0"/>
            <a:t>Propojení s API</a:t>
          </a:r>
        </a:p>
      </dsp:txBody>
      <dsp:txXfrm>
        <a:off x="3388558" y="2404129"/>
        <a:ext cx="2159873" cy="1418871"/>
      </dsp:txXfrm>
    </dsp:sp>
    <dsp:sp modelId="{AE2F4410-2A11-4A11-B6B8-504C3A055338}">
      <dsp:nvSpPr>
        <dsp:cNvPr id="0" name=""/>
        <dsp:cNvSpPr/>
      </dsp:nvSpPr>
      <dsp:spPr>
        <a:xfrm>
          <a:off x="5211657" y="1668867"/>
          <a:ext cx="699104" cy="435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700" kern="1200"/>
        </a:p>
      </dsp:txBody>
      <dsp:txXfrm>
        <a:off x="5211657" y="1756005"/>
        <a:ext cx="568397" cy="261414"/>
      </dsp:txXfrm>
    </dsp:sp>
    <dsp:sp modelId="{4EC2FA88-DD02-4597-A447-950C42BB4602}">
      <dsp:nvSpPr>
        <dsp:cNvPr id="0" name=""/>
        <dsp:cNvSpPr/>
      </dsp:nvSpPr>
      <dsp:spPr>
        <a:xfrm>
          <a:off x="6242328" y="1241683"/>
          <a:ext cx="1749962" cy="1248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 </a:t>
          </a:r>
        </a:p>
      </dsp:txBody>
      <dsp:txXfrm>
        <a:off x="6242328" y="1241683"/>
        <a:ext cx="1749962" cy="777942"/>
      </dsp:txXfrm>
    </dsp:sp>
    <dsp:sp modelId="{1E1C76F1-A88B-49B9-86D6-0BADE10BB735}">
      <dsp:nvSpPr>
        <dsp:cNvPr id="0" name=""/>
        <dsp:cNvSpPr/>
      </dsp:nvSpPr>
      <dsp:spPr>
        <a:xfrm>
          <a:off x="6344210" y="2357852"/>
          <a:ext cx="2146678" cy="17178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cs-CZ" sz="1800" u="sng" kern="1200" dirty="0"/>
            <a:t>prosinec – leden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cs-CZ" sz="1600" u="none" kern="1200" dirty="0"/>
            <a:t>Propojení s API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cs-CZ" sz="1600" u="none" kern="1200" dirty="0"/>
            <a:t>Nákup a prodej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cs-CZ" sz="1600" u="none" kern="1200" dirty="0"/>
        </a:p>
      </dsp:txBody>
      <dsp:txXfrm>
        <a:off x="6394524" y="2408166"/>
        <a:ext cx="2046050" cy="1617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40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6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6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8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5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27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99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vantage.co/" TargetMode="External"/><Relationship Id="rId7" Type="http://schemas.openxmlformats.org/officeDocument/2006/relationships/hyperlink" Target="https://unsplash.com/photos/cdMAU_x9mxY" TargetMode="External"/><Relationship Id="rId2" Type="http://schemas.openxmlformats.org/officeDocument/2006/relationships/hyperlink" Target="https://insights.stackoverflow.com/trends?tags=flutter%2Creact-nativ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photos/EMPZ7yRZoGw" TargetMode="External"/><Relationship Id="rId5" Type="http://schemas.openxmlformats.org/officeDocument/2006/relationships/hyperlink" Target="https://unsplash.com/photos/Gll-v69L8iA" TargetMode="External"/><Relationship Id="rId4" Type="http://schemas.openxmlformats.org/officeDocument/2006/relationships/hyperlink" Target="https://unsplash.com/photos/9opiHRPIvR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03B357-D910-1973-2731-DC8CFC877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4819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3400" dirty="0"/>
              <a:t>Mobilní aplikace pro simulované obchodování s akciemi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58E26E1-36E7-5C4F-B13C-C195BAE96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360719"/>
            <a:ext cx="2679356" cy="1465118"/>
          </a:xfrm>
        </p:spPr>
        <p:txBody>
          <a:bodyPr anchor="b">
            <a:normAutofit/>
          </a:bodyPr>
          <a:lstStyle/>
          <a:p>
            <a:r>
              <a:rPr lang="cs-CZ" dirty="0"/>
              <a:t>Dominik Borek</a:t>
            </a:r>
          </a:p>
        </p:txBody>
      </p:sp>
      <p:pic>
        <p:nvPicPr>
          <p:cNvPr id="10" name="Obrázek 9" descr="Obsah obrázku text, osoba, monitor, obrazovka&#10;&#10;Popis byl vytvořen automaticky">
            <a:extLst>
              <a:ext uri="{FF2B5EF4-FFF2-40B4-BE49-F238E27FC236}">
                <a16:creationId xmlns:a16="http://schemas.microsoft.com/office/drawing/2014/main" id="{DD8AAA9C-BEED-236E-6EDB-9661C096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1" r="-1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3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5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1F1455-6278-D9DD-0CD1-0E29FEAA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7298"/>
            <a:ext cx="9905999" cy="1360898"/>
          </a:xfrm>
        </p:spPr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B45AAB-E131-7A3C-C434-5B8A80019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i="1" dirty="0" err="1">
                <a:effectLst/>
                <a:latin typeface="Open Sans" panose="020B0606030504020204" pitchFamily="34" charset="0"/>
              </a:rPr>
              <a:t>Stackoverflow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 insights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 [online]. [cit. 2022-05-17].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2"/>
              </a:rPr>
              <a:t>https://insights.stackoverflow.com/trends?tags=flutter%2Creact-native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1" dirty="0">
                <a:effectLst/>
                <a:latin typeface="Open Sans" panose="020B0606030504020204" pitchFamily="34" charset="0"/>
              </a:rPr>
              <a:t>Free Stock APIs in JSON &amp; Excel | Alpha Vantage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 [online]. [cit. 2022-05-17].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z: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https://www.alphavantage.co/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1" dirty="0" err="1">
                <a:effectLst/>
                <a:latin typeface="Open Sans" panose="020B0606030504020204" pitchFamily="34" charset="0"/>
              </a:rPr>
              <a:t>Unsplash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 [online]. [cit. 2022-05-17].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4"/>
              </a:rPr>
              <a:t>https://unsplash.com/photos/9opiHRPIvR0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1" dirty="0" err="1">
                <a:effectLst/>
                <a:latin typeface="Open Sans" panose="020B0606030504020204" pitchFamily="34" charset="0"/>
              </a:rPr>
              <a:t>Unsplash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 [online]. [cit. 2022-05-17].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z: 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5"/>
              </a:rPr>
              <a:t>https://unsplash.com/photos/Gll-v69L8iA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it-IT" b="0" i="1" dirty="0">
                <a:effectLst/>
                <a:latin typeface="Open Sans" panose="020B0606030504020204" pitchFamily="34" charset="0"/>
              </a:rPr>
              <a:t>Unspash</a:t>
            </a:r>
            <a:r>
              <a:rPr lang="it-IT" b="0" i="0" dirty="0">
                <a:effectLst/>
                <a:latin typeface="Open Sans" panose="020B0606030504020204" pitchFamily="34" charset="0"/>
              </a:rPr>
              <a:t> [online]. [cit. 2022-05-17]. Dostupné z: </a:t>
            </a:r>
            <a:r>
              <a:rPr lang="it-IT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6"/>
              </a:rPr>
              <a:t>https://unsplash.com/photos/EMPZ7yRZoGw</a:t>
            </a:r>
            <a:endParaRPr lang="cs-CZ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r>
              <a:rPr lang="it-IT" b="0" i="1" dirty="0">
                <a:effectLst/>
                <a:latin typeface="Open Sans" panose="020B0606030504020204" pitchFamily="34" charset="0"/>
              </a:rPr>
              <a:t>Unspash</a:t>
            </a:r>
            <a:r>
              <a:rPr lang="it-IT" b="0" i="0" dirty="0">
                <a:effectLst/>
                <a:latin typeface="Open Sans" panose="020B0606030504020204" pitchFamily="34" charset="0"/>
              </a:rPr>
              <a:t> [online]. [cit. 2022-05-17]. Dostupné z: </a:t>
            </a:r>
            <a:r>
              <a:rPr lang="it-IT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7"/>
              </a:rPr>
              <a:t>https://unsplash.com/photos/cdMAU_x9mxY</a:t>
            </a:r>
            <a:endParaRPr lang="cs-CZ" dirty="0">
              <a:solidFill>
                <a:srgbClr val="6A737C"/>
              </a:solidFill>
              <a:latin typeface="Source Sans Pro" panose="020B0503030403020204" pitchFamily="34" charset="0"/>
            </a:endParaRPr>
          </a:p>
          <a:p>
            <a:endParaRPr lang="cs-CZ" b="0" i="0" dirty="0">
              <a:solidFill>
                <a:srgbClr val="6A737C"/>
              </a:solidFill>
              <a:effectLst/>
              <a:latin typeface="Source Sans Pro" panose="020B0503030403020204" pitchFamily="34" charset="0"/>
            </a:endParaRP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015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76605B-B311-4691-9B2A-1684D1F5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0C40FC6-F06C-437F-A877-019DFC43F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0"/>
            <a:ext cx="9957519" cy="6858000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5311608 w 9957519"/>
              <a:gd name="connsiteY3" fmla="*/ 6858000 h 6858000"/>
              <a:gd name="connsiteX4" fmla="*/ 868032 w 9957519"/>
              <a:gd name="connsiteY4" fmla="*/ 6858000 h 6858000"/>
              <a:gd name="connsiteX5" fmla="*/ 0 w 9957519"/>
              <a:gd name="connsiteY5" fmla="*/ 0 h 6858000"/>
              <a:gd name="connsiteX6" fmla="*/ 6878624 w 9957519"/>
              <a:gd name="connsiteY6" fmla="*/ 0 h 6858000"/>
              <a:gd name="connsiteX7" fmla="*/ 0 w 9957519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E0307F6-3C85-A037-6691-6334396E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81101"/>
            <a:ext cx="5202381" cy="1998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cap="all" spc="300"/>
              <a:t>Děkuji za pozornost</a:t>
            </a:r>
          </a:p>
        </p:txBody>
      </p:sp>
      <p:pic>
        <p:nvPicPr>
          <p:cNvPr id="7" name="Graphic 6" descr="Zaškrtnutí">
            <a:extLst>
              <a:ext uri="{FF2B5EF4-FFF2-40B4-BE49-F238E27FC236}">
                <a16:creationId xmlns:a16="http://schemas.microsoft.com/office/drawing/2014/main" id="{F064B20F-C65D-C2CD-8972-22DE4FD1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8054" y="2754999"/>
            <a:ext cx="1640019" cy="1640019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ECBBCC4B-5DA7-37CA-8771-A0019C19A677}"/>
              </a:ext>
            </a:extLst>
          </p:cNvPr>
          <p:cNvSpPr txBox="1"/>
          <p:nvPr/>
        </p:nvSpPr>
        <p:spPr>
          <a:xfrm>
            <a:off x="1143000" y="326066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Dominik Borek</a:t>
            </a:r>
          </a:p>
        </p:txBody>
      </p:sp>
    </p:spTree>
    <p:extLst>
      <p:ext uri="{BB962C8B-B14F-4D97-AF65-F5344CB8AC3E}">
        <p14:creationId xmlns:p14="http://schemas.microsoft.com/office/powerpoint/2010/main" val="357939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6CDD2-2AF4-0231-DEA1-5DB59F9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1206845-9DB8-696E-968F-4F14E476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Vytvoření virtuálního portfolia</a:t>
            </a:r>
          </a:p>
          <a:p>
            <a:r>
              <a:rPr lang="cs-CZ" dirty="0"/>
              <a:t>Zobrazování akcií reálných firem</a:t>
            </a:r>
          </a:p>
          <a:p>
            <a:r>
              <a:rPr lang="cs-CZ" dirty="0"/>
              <a:t>Snadný nákup a prodej </a:t>
            </a:r>
          </a:p>
          <a:p>
            <a:r>
              <a:rPr lang="cs-CZ" dirty="0"/>
              <a:t>Jednoduché ovládání</a:t>
            </a:r>
          </a:p>
          <a:p>
            <a:r>
              <a:rPr lang="cs-CZ" dirty="0"/>
              <a:t>Ukládání transakcí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1" name="Obrázek 10" descr="Obsah obrázku text, snímek obrazovky, elektronika, displej&#10;&#10;Popis byl vytvořen automaticky">
            <a:extLst>
              <a:ext uri="{FF2B5EF4-FFF2-40B4-BE49-F238E27FC236}">
                <a16:creationId xmlns:a16="http://schemas.microsoft.com/office/drawing/2014/main" id="{D1170BF0-215B-6BF4-7595-8AF586759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" b="93828" l="2073" r="96829">
                        <a14:foregroundMark x1="83415" y1="6944" x2="16098" y2="7003"/>
                        <a14:foregroundMark x1="16098" y1="7003" x2="6098" y2="14243"/>
                        <a14:foregroundMark x1="6098" y1="14243" x2="6098" y2="14837"/>
                        <a14:foregroundMark x1="70000" y1="5282" x2="13415" y2="5697"/>
                        <a14:foregroundMark x1="53171" y1="4451" x2="38293" y2="4748"/>
                        <a14:foregroundMark x1="16341" y1="6113" x2="2683" y2="9733"/>
                        <a14:foregroundMark x1="2683" y1="9733" x2="2683" y2="10030"/>
                        <a14:foregroundMark x1="8902" y1="11810" x2="44024" y2="28605"/>
                        <a14:foregroundMark x1="49390" y1="10148" x2="33171" y2="51810"/>
                        <a14:foregroundMark x1="33171" y1="51810" x2="33171" y2="51810"/>
                        <a14:foregroundMark x1="94512" y1="10030" x2="92805" y2="55846"/>
                        <a14:foregroundMark x1="95976" y1="85994" x2="92439" y2="93531"/>
                        <a14:foregroundMark x1="92439" y1="93531" x2="7927" y2="91810"/>
                        <a14:foregroundMark x1="7927" y1="91810" x2="5244" y2="87359"/>
                        <a14:foregroundMark x1="40610" y1="94184" x2="61220" y2="93887"/>
                        <a14:foregroundMark x1="61220" y1="93887" x2="62561" y2="93887"/>
                        <a14:foregroundMark x1="16951" y1="24154" x2="59756" y2="64985"/>
                        <a14:foregroundMark x1="59756" y1="64985" x2="61707" y2="65994"/>
                        <a14:foregroundMark x1="52805" y1="79585" x2="64512" y2="37389"/>
                        <a14:foregroundMark x1="79390" y1="44332" x2="80488" y2="86231"/>
                        <a14:foregroundMark x1="95366" y1="87359" x2="96463" y2="76499"/>
                        <a14:foregroundMark x1="94756" y1="77389" x2="94512" y2="60831"/>
                        <a14:foregroundMark x1="94756" y1="11395" x2="97073" y2="69555"/>
                        <a14:foregroundMark x1="4634" y1="11513" x2="3537" y2="36380"/>
                        <a14:foregroundMark x1="4390" y1="35846" x2="4634" y2="87774"/>
                        <a14:foregroundMark x1="2683" y1="36795" x2="2317" y2="89555"/>
                        <a14:foregroundMark x1="2073" y1="10445" x2="30912" y2="2355"/>
                        <a14:foregroundMark x1="12073" y1="4570" x2="52439" y2="2535"/>
                        <a14:foregroundMark x1="59390" y1="4036" x2="84268" y2="2493"/>
                        <a14:foregroundMark x1="86585" y1="2849" x2="86585" y2="2849"/>
                        <a14:foregroundMark x1="87927" y1="2789" x2="95366" y2="4985"/>
                        <a14:backgroundMark x1="2317" y1="1246" x2="0" y2="4332"/>
                        <a14:backgroundMark x1="29390" y1="1543" x2="67195" y2="890"/>
                        <a14:backgroundMark x1="67195" y1="890" x2="87439" y2="1246"/>
                        <a14:backgroundMark x1="96383" y1="4477" x2="99268" y2="5519"/>
                        <a14:backgroundMark x1="87439" y1="1246" x2="91214" y2="2610"/>
                        <a14:backgroundMark x1="99268" y1="5519" x2="99390" y2="6231"/>
                        <a14:backgroundMark x1="65732" y1="1780" x2="65732" y2="1780"/>
                        <a14:backgroundMark x1="66585" y1="2374" x2="66585" y2="2374"/>
                        <a14:backgroundMark x1="70854" y1="1958" x2="51463" y2="1780"/>
                        <a14:backgroundMark x1="84268" y1="119" x2="98537" y2="0"/>
                        <a14:backgroundMark x1="98537" y1="0" x2="98537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02" y="872935"/>
            <a:ext cx="2470162" cy="5075882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A42609C-3E70-68E8-2470-013000B7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63" y="1440872"/>
            <a:ext cx="2209045" cy="39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0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CC10FC-6518-423B-A972-3E4F7A4A8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2D844-708E-4EAC-BF72-D7CE20B9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8972" y="0"/>
            <a:ext cx="9103027" cy="6858000"/>
          </a:xfrm>
          <a:custGeom>
            <a:avLst/>
            <a:gdLst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540819 w 9403920"/>
              <a:gd name="connsiteY2" fmla="*/ 1 h 6858000"/>
              <a:gd name="connsiteX3" fmla="*/ 8968550 w 9403920"/>
              <a:gd name="connsiteY3" fmla="*/ 1 h 6858000"/>
              <a:gd name="connsiteX4" fmla="*/ 9403920 w 9403920"/>
              <a:gd name="connsiteY4" fmla="*/ 1 h 6858000"/>
              <a:gd name="connsiteX5" fmla="*/ 9403920 w 9403920"/>
              <a:gd name="connsiteY5" fmla="*/ 6858000 h 6858000"/>
              <a:gd name="connsiteX6" fmla="*/ 6787053 w 9403920"/>
              <a:gd name="connsiteY6" fmla="*/ 6858000 h 6858000"/>
              <a:gd name="connsiteX7" fmla="*/ 6787053 w 9403920"/>
              <a:gd name="connsiteY7" fmla="*/ 6857999 h 6858000"/>
              <a:gd name="connsiteX8" fmla="*/ 2530229 w 9403920"/>
              <a:gd name="connsiteY8" fmla="*/ 6857999 h 6858000"/>
              <a:gd name="connsiteX9" fmla="*/ 2530228 w 9403920"/>
              <a:gd name="connsiteY9" fmla="*/ 6858000 h 6858000"/>
              <a:gd name="connsiteX10" fmla="*/ 300893 w 9403920"/>
              <a:gd name="connsiteY10" fmla="*/ 6858000 h 6858000"/>
              <a:gd name="connsiteX11" fmla="*/ 300894 w 9403920"/>
              <a:gd name="connsiteY11" fmla="*/ 6857999 h 6858000"/>
              <a:gd name="connsiteX12" fmla="*/ 0 w 9403920"/>
              <a:gd name="connsiteY12" fmla="*/ 6857999 h 6858000"/>
              <a:gd name="connsiteX13" fmla="*/ 300896 w 9403920"/>
              <a:gd name="connsiteY13" fmla="*/ 6857997 h 6858000"/>
              <a:gd name="connsiteX14" fmla="*/ 4740458 w 9403920"/>
              <a:gd name="connsiteY14" fmla="*/ 1792521 h 6858000"/>
              <a:gd name="connsiteX15" fmla="*/ 6304967 w 9403920"/>
              <a:gd name="connsiteY15" fmla="*/ 1 h 6858000"/>
              <a:gd name="connsiteX16" fmla="*/ 6311485 w 9403920"/>
              <a:gd name="connsiteY16" fmla="*/ 1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8968550 w 9403920"/>
              <a:gd name="connsiteY2" fmla="*/ 1 h 6858000"/>
              <a:gd name="connsiteX3" fmla="*/ 9403920 w 9403920"/>
              <a:gd name="connsiteY3" fmla="*/ 1 h 6858000"/>
              <a:gd name="connsiteX4" fmla="*/ 9403920 w 9403920"/>
              <a:gd name="connsiteY4" fmla="*/ 6858000 h 6858000"/>
              <a:gd name="connsiteX5" fmla="*/ 6787053 w 9403920"/>
              <a:gd name="connsiteY5" fmla="*/ 6858000 h 6858000"/>
              <a:gd name="connsiteX6" fmla="*/ 6787053 w 9403920"/>
              <a:gd name="connsiteY6" fmla="*/ 6857999 h 6858000"/>
              <a:gd name="connsiteX7" fmla="*/ 2530229 w 9403920"/>
              <a:gd name="connsiteY7" fmla="*/ 6857999 h 6858000"/>
              <a:gd name="connsiteX8" fmla="*/ 2530228 w 9403920"/>
              <a:gd name="connsiteY8" fmla="*/ 6858000 h 6858000"/>
              <a:gd name="connsiteX9" fmla="*/ 300893 w 9403920"/>
              <a:gd name="connsiteY9" fmla="*/ 6858000 h 6858000"/>
              <a:gd name="connsiteX10" fmla="*/ 300894 w 9403920"/>
              <a:gd name="connsiteY10" fmla="*/ 6857999 h 6858000"/>
              <a:gd name="connsiteX11" fmla="*/ 0 w 9403920"/>
              <a:gd name="connsiteY11" fmla="*/ 6857999 h 6858000"/>
              <a:gd name="connsiteX12" fmla="*/ 300896 w 9403920"/>
              <a:gd name="connsiteY12" fmla="*/ 6857997 h 6858000"/>
              <a:gd name="connsiteX13" fmla="*/ 4740458 w 9403920"/>
              <a:gd name="connsiteY13" fmla="*/ 1792521 h 6858000"/>
              <a:gd name="connsiteX14" fmla="*/ 6304967 w 9403920"/>
              <a:gd name="connsiteY14" fmla="*/ 1 h 6858000"/>
              <a:gd name="connsiteX15" fmla="*/ 6311485 w 9403920"/>
              <a:gd name="connsiteY15" fmla="*/ 1 h 6858000"/>
              <a:gd name="connsiteX16" fmla="*/ 6311486 w 9403920"/>
              <a:gd name="connsiteY16" fmla="*/ 0 h 6858000"/>
              <a:gd name="connsiteX0" fmla="*/ 6311486 w 9403920"/>
              <a:gd name="connsiteY0" fmla="*/ 0 h 6858000"/>
              <a:gd name="connsiteX1" fmla="*/ 8540820 w 9403920"/>
              <a:gd name="connsiteY1" fmla="*/ 0 h 6858000"/>
              <a:gd name="connsiteX2" fmla="*/ 9403920 w 9403920"/>
              <a:gd name="connsiteY2" fmla="*/ 1 h 6858000"/>
              <a:gd name="connsiteX3" fmla="*/ 9403920 w 9403920"/>
              <a:gd name="connsiteY3" fmla="*/ 6858000 h 6858000"/>
              <a:gd name="connsiteX4" fmla="*/ 6787053 w 9403920"/>
              <a:gd name="connsiteY4" fmla="*/ 6858000 h 6858000"/>
              <a:gd name="connsiteX5" fmla="*/ 6787053 w 9403920"/>
              <a:gd name="connsiteY5" fmla="*/ 6857999 h 6858000"/>
              <a:gd name="connsiteX6" fmla="*/ 2530229 w 9403920"/>
              <a:gd name="connsiteY6" fmla="*/ 6857999 h 6858000"/>
              <a:gd name="connsiteX7" fmla="*/ 2530228 w 9403920"/>
              <a:gd name="connsiteY7" fmla="*/ 6858000 h 6858000"/>
              <a:gd name="connsiteX8" fmla="*/ 300893 w 9403920"/>
              <a:gd name="connsiteY8" fmla="*/ 6858000 h 6858000"/>
              <a:gd name="connsiteX9" fmla="*/ 300894 w 9403920"/>
              <a:gd name="connsiteY9" fmla="*/ 6857999 h 6858000"/>
              <a:gd name="connsiteX10" fmla="*/ 0 w 9403920"/>
              <a:gd name="connsiteY10" fmla="*/ 6857999 h 6858000"/>
              <a:gd name="connsiteX11" fmla="*/ 300896 w 9403920"/>
              <a:gd name="connsiteY11" fmla="*/ 6857997 h 6858000"/>
              <a:gd name="connsiteX12" fmla="*/ 4740458 w 9403920"/>
              <a:gd name="connsiteY12" fmla="*/ 1792521 h 6858000"/>
              <a:gd name="connsiteX13" fmla="*/ 6304967 w 9403920"/>
              <a:gd name="connsiteY13" fmla="*/ 1 h 6858000"/>
              <a:gd name="connsiteX14" fmla="*/ 6311485 w 9403920"/>
              <a:gd name="connsiteY14" fmla="*/ 1 h 6858000"/>
              <a:gd name="connsiteX15" fmla="*/ 6311486 w 9403920"/>
              <a:gd name="connsiteY15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4740458 w 9403920"/>
              <a:gd name="connsiteY11" fmla="*/ 1792521 h 6858000"/>
              <a:gd name="connsiteX12" fmla="*/ 6304967 w 9403920"/>
              <a:gd name="connsiteY12" fmla="*/ 1 h 6858000"/>
              <a:gd name="connsiteX13" fmla="*/ 6311485 w 9403920"/>
              <a:gd name="connsiteY13" fmla="*/ 1 h 6858000"/>
              <a:gd name="connsiteX14" fmla="*/ 6311486 w 9403920"/>
              <a:gd name="connsiteY14" fmla="*/ 0 h 6858000"/>
              <a:gd name="connsiteX0" fmla="*/ 6311486 w 9403920"/>
              <a:gd name="connsiteY0" fmla="*/ 0 h 6858000"/>
              <a:gd name="connsiteX1" fmla="*/ 9403920 w 9403920"/>
              <a:gd name="connsiteY1" fmla="*/ 1 h 6858000"/>
              <a:gd name="connsiteX2" fmla="*/ 9403920 w 9403920"/>
              <a:gd name="connsiteY2" fmla="*/ 6858000 h 6858000"/>
              <a:gd name="connsiteX3" fmla="*/ 6787053 w 9403920"/>
              <a:gd name="connsiteY3" fmla="*/ 6858000 h 6858000"/>
              <a:gd name="connsiteX4" fmla="*/ 6787053 w 9403920"/>
              <a:gd name="connsiteY4" fmla="*/ 6857999 h 6858000"/>
              <a:gd name="connsiteX5" fmla="*/ 2530229 w 9403920"/>
              <a:gd name="connsiteY5" fmla="*/ 6857999 h 6858000"/>
              <a:gd name="connsiteX6" fmla="*/ 2530228 w 9403920"/>
              <a:gd name="connsiteY6" fmla="*/ 6858000 h 6858000"/>
              <a:gd name="connsiteX7" fmla="*/ 300893 w 9403920"/>
              <a:gd name="connsiteY7" fmla="*/ 6858000 h 6858000"/>
              <a:gd name="connsiteX8" fmla="*/ 300894 w 9403920"/>
              <a:gd name="connsiteY8" fmla="*/ 6857999 h 6858000"/>
              <a:gd name="connsiteX9" fmla="*/ 0 w 9403920"/>
              <a:gd name="connsiteY9" fmla="*/ 6857999 h 6858000"/>
              <a:gd name="connsiteX10" fmla="*/ 300896 w 9403920"/>
              <a:gd name="connsiteY10" fmla="*/ 6857997 h 6858000"/>
              <a:gd name="connsiteX11" fmla="*/ 6304967 w 9403920"/>
              <a:gd name="connsiteY11" fmla="*/ 1 h 6858000"/>
              <a:gd name="connsiteX12" fmla="*/ 6311485 w 9403920"/>
              <a:gd name="connsiteY12" fmla="*/ 1 h 6858000"/>
              <a:gd name="connsiteX13" fmla="*/ 6311486 w 9403920"/>
              <a:gd name="connsiteY13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2229335 w 9103027"/>
              <a:gd name="connsiteY6" fmla="*/ 6858000 h 6858000"/>
              <a:gd name="connsiteX7" fmla="*/ 0 w 9103027"/>
              <a:gd name="connsiteY7" fmla="*/ 6858000 h 6858000"/>
              <a:gd name="connsiteX8" fmla="*/ 1 w 9103027"/>
              <a:gd name="connsiteY8" fmla="*/ 6857999 h 6858000"/>
              <a:gd name="connsiteX9" fmla="*/ 3 w 9103027"/>
              <a:gd name="connsiteY9" fmla="*/ 6857997 h 6858000"/>
              <a:gd name="connsiteX10" fmla="*/ 6004074 w 9103027"/>
              <a:gd name="connsiteY10" fmla="*/ 1 h 6858000"/>
              <a:gd name="connsiteX11" fmla="*/ 6010592 w 9103027"/>
              <a:gd name="connsiteY11" fmla="*/ 1 h 6858000"/>
              <a:gd name="connsiteX12" fmla="*/ 6010593 w 9103027"/>
              <a:gd name="connsiteY12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6486160 w 9103027"/>
              <a:gd name="connsiteY4" fmla="*/ 6857999 h 6858000"/>
              <a:gd name="connsiteX5" fmla="*/ 2229336 w 9103027"/>
              <a:gd name="connsiteY5" fmla="*/ 6857999 h 6858000"/>
              <a:gd name="connsiteX6" fmla="*/ 0 w 9103027"/>
              <a:gd name="connsiteY6" fmla="*/ 6858000 h 6858000"/>
              <a:gd name="connsiteX7" fmla="*/ 1 w 9103027"/>
              <a:gd name="connsiteY7" fmla="*/ 6857999 h 6858000"/>
              <a:gd name="connsiteX8" fmla="*/ 3 w 9103027"/>
              <a:gd name="connsiteY8" fmla="*/ 6857997 h 6858000"/>
              <a:gd name="connsiteX9" fmla="*/ 6004074 w 9103027"/>
              <a:gd name="connsiteY9" fmla="*/ 1 h 6858000"/>
              <a:gd name="connsiteX10" fmla="*/ 6010592 w 9103027"/>
              <a:gd name="connsiteY10" fmla="*/ 1 h 6858000"/>
              <a:gd name="connsiteX11" fmla="*/ 6010593 w 9103027"/>
              <a:gd name="connsiteY11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6486160 w 9103027"/>
              <a:gd name="connsiteY3" fmla="*/ 6858000 h 6858000"/>
              <a:gd name="connsiteX4" fmla="*/ 2229336 w 9103027"/>
              <a:gd name="connsiteY4" fmla="*/ 6857999 h 6858000"/>
              <a:gd name="connsiteX5" fmla="*/ 0 w 9103027"/>
              <a:gd name="connsiteY5" fmla="*/ 6858000 h 6858000"/>
              <a:gd name="connsiteX6" fmla="*/ 1 w 9103027"/>
              <a:gd name="connsiteY6" fmla="*/ 6857999 h 6858000"/>
              <a:gd name="connsiteX7" fmla="*/ 3 w 9103027"/>
              <a:gd name="connsiteY7" fmla="*/ 6857997 h 6858000"/>
              <a:gd name="connsiteX8" fmla="*/ 6004074 w 9103027"/>
              <a:gd name="connsiteY8" fmla="*/ 1 h 6858000"/>
              <a:gd name="connsiteX9" fmla="*/ 6010592 w 9103027"/>
              <a:gd name="connsiteY9" fmla="*/ 1 h 6858000"/>
              <a:gd name="connsiteX10" fmla="*/ 6010593 w 9103027"/>
              <a:gd name="connsiteY10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2229336 w 9103027"/>
              <a:gd name="connsiteY3" fmla="*/ 6857999 h 6858000"/>
              <a:gd name="connsiteX4" fmla="*/ 0 w 9103027"/>
              <a:gd name="connsiteY4" fmla="*/ 6858000 h 6858000"/>
              <a:gd name="connsiteX5" fmla="*/ 1 w 9103027"/>
              <a:gd name="connsiteY5" fmla="*/ 6857999 h 6858000"/>
              <a:gd name="connsiteX6" fmla="*/ 3 w 9103027"/>
              <a:gd name="connsiteY6" fmla="*/ 6857997 h 6858000"/>
              <a:gd name="connsiteX7" fmla="*/ 6004074 w 9103027"/>
              <a:gd name="connsiteY7" fmla="*/ 1 h 6858000"/>
              <a:gd name="connsiteX8" fmla="*/ 6010592 w 9103027"/>
              <a:gd name="connsiteY8" fmla="*/ 1 h 6858000"/>
              <a:gd name="connsiteX9" fmla="*/ 6010593 w 9103027"/>
              <a:gd name="connsiteY9" fmla="*/ 0 h 6858000"/>
              <a:gd name="connsiteX0" fmla="*/ 6010593 w 9103027"/>
              <a:gd name="connsiteY0" fmla="*/ 0 h 6858000"/>
              <a:gd name="connsiteX1" fmla="*/ 9103027 w 9103027"/>
              <a:gd name="connsiteY1" fmla="*/ 1 h 6858000"/>
              <a:gd name="connsiteX2" fmla="*/ 9103027 w 9103027"/>
              <a:gd name="connsiteY2" fmla="*/ 6858000 h 6858000"/>
              <a:gd name="connsiteX3" fmla="*/ 0 w 9103027"/>
              <a:gd name="connsiteY3" fmla="*/ 6858000 h 6858000"/>
              <a:gd name="connsiteX4" fmla="*/ 1 w 9103027"/>
              <a:gd name="connsiteY4" fmla="*/ 6857999 h 6858000"/>
              <a:gd name="connsiteX5" fmla="*/ 3 w 9103027"/>
              <a:gd name="connsiteY5" fmla="*/ 6857997 h 6858000"/>
              <a:gd name="connsiteX6" fmla="*/ 6004074 w 9103027"/>
              <a:gd name="connsiteY6" fmla="*/ 1 h 6858000"/>
              <a:gd name="connsiteX7" fmla="*/ 6010592 w 9103027"/>
              <a:gd name="connsiteY7" fmla="*/ 1 h 6858000"/>
              <a:gd name="connsiteX8" fmla="*/ 6010593 w 910302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3027" h="6858000">
                <a:moveTo>
                  <a:pt x="6010593" y="0"/>
                </a:moveTo>
                <a:lnTo>
                  <a:pt x="9103027" y="1"/>
                </a:lnTo>
                <a:lnTo>
                  <a:pt x="9103027" y="6858000"/>
                </a:lnTo>
                <a:lnTo>
                  <a:pt x="0" y="6858000"/>
                </a:lnTo>
                <a:lnTo>
                  <a:pt x="1" y="6857999"/>
                </a:lnTo>
                <a:lnTo>
                  <a:pt x="3" y="6857997"/>
                </a:lnTo>
                <a:lnTo>
                  <a:pt x="6004074" y="1"/>
                </a:lnTo>
                <a:lnTo>
                  <a:pt x="6010592" y="1"/>
                </a:lnTo>
                <a:lnTo>
                  <a:pt x="6010593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Obrázek 4" descr="Obsah obrázku text&#10;&#10;Popis byl vytvořen automaticky">
            <a:extLst>
              <a:ext uri="{FF2B5EF4-FFF2-40B4-BE49-F238E27FC236}">
                <a16:creationId xmlns:a16="http://schemas.microsoft.com/office/drawing/2014/main" id="{6AAB78B1-73AA-9B8C-FACB-C3E24532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2" b="-1"/>
          <a:stretch/>
        </p:blipFill>
        <p:spPr>
          <a:xfrm>
            <a:off x="20" y="10"/>
            <a:ext cx="9102514" cy="6857990"/>
          </a:xfrm>
          <a:custGeom>
            <a:avLst/>
            <a:gdLst/>
            <a:ahLst/>
            <a:cxnLst/>
            <a:rect l="l" t="t" r="r" b="b"/>
            <a:pathLst>
              <a:path w="9102534" h="6858000">
                <a:moveTo>
                  <a:pt x="0" y="0"/>
                </a:moveTo>
                <a:lnTo>
                  <a:pt x="9102534" y="0"/>
                </a:lnTo>
                <a:lnTo>
                  <a:pt x="9102532" y="2"/>
                </a:lnTo>
                <a:cubicBezTo>
                  <a:pt x="9102532" y="3"/>
                  <a:pt x="9102531" y="3"/>
                  <a:pt x="9102531" y="4"/>
                </a:cubicBezTo>
                <a:lnTo>
                  <a:pt x="309194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B227E1-F100-4CF9-9797-1E2001BBE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F747068-ADAF-F4C2-FAE4-CD1EADE9A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3866"/>
            <a:ext cx="3813888" cy="1958340"/>
          </a:xfrm>
        </p:spPr>
        <p:txBody>
          <a:bodyPr anchor="t">
            <a:normAutofit/>
          </a:bodyPr>
          <a:lstStyle/>
          <a:p>
            <a:r>
              <a:rPr lang="cs-CZ" sz="4800" dirty="0">
                <a:solidFill>
                  <a:srgbClr val="FFFFFF"/>
                </a:solidFill>
              </a:rPr>
              <a:t>Využívané nástroje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8A5B5E-AFEC-525D-F49A-FF73FAB9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860" y="2979937"/>
            <a:ext cx="4713092" cy="3111078"/>
          </a:xfrm>
        </p:spPr>
        <p:txBody>
          <a:bodyPr anchor="b">
            <a:normAutofit/>
          </a:bodyPr>
          <a:lstStyle/>
          <a:p>
            <a:r>
              <a:rPr lang="cs-CZ" dirty="0"/>
              <a:t>Vývojové prostředí: Android Studio</a:t>
            </a:r>
          </a:p>
          <a:p>
            <a:r>
              <a:rPr lang="cs-CZ" dirty="0"/>
              <a:t>Framework: Flutter</a:t>
            </a:r>
          </a:p>
          <a:p>
            <a:r>
              <a:rPr lang="cs-CZ" dirty="0"/>
              <a:t>Programovací jazyk: </a:t>
            </a:r>
            <a:r>
              <a:rPr lang="cs-CZ" dirty="0" err="1"/>
              <a:t>Dart</a:t>
            </a:r>
            <a:endParaRPr lang="cs-CZ" dirty="0"/>
          </a:p>
          <a:p>
            <a:r>
              <a:rPr lang="cs-CZ" dirty="0"/>
              <a:t>API: </a:t>
            </a:r>
            <a:r>
              <a:rPr lang="cs-CZ" dirty="0" err="1"/>
              <a:t>Alpha</a:t>
            </a:r>
            <a:r>
              <a:rPr lang="cs-CZ" dirty="0"/>
              <a:t> </a:t>
            </a:r>
            <a:r>
              <a:rPr lang="cs-CZ" dirty="0" err="1"/>
              <a:t>Vantage</a:t>
            </a:r>
            <a:r>
              <a:rPr lang="cs-CZ" dirty="0"/>
              <a:t> API</a:t>
            </a:r>
          </a:p>
          <a:p>
            <a:r>
              <a:rPr lang="cs-CZ" dirty="0"/>
              <a:t>Databáze: </a:t>
            </a:r>
            <a:r>
              <a:rPr lang="cs-CZ" dirty="0" err="1"/>
              <a:t>SQLite</a:t>
            </a:r>
            <a:endParaRPr lang="cs-CZ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6758A3-C4A6-479A-8755-3BEC63142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83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FA1F6-5D28-9BF5-9570-06AC72F0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Proč Flutter?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109C0DE-D5D7-63AE-BB62-E6C54C3FE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Jednoduchý</a:t>
            </a:r>
          </a:p>
          <a:p>
            <a:r>
              <a:rPr lang="cs-CZ" dirty="0"/>
              <a:t>Moderní</a:t>
            </a:r>
          </a:p>
          <a:p>
            <a:r>
              <a:rPr lang="cs-CZ" dirty="0"/>
              <a:t>Multiplatformní</a:t>
            </a:r>
          </a:p>
          <a:p>
            <a:r>
              <a:rPr lang="cs-CZ" dirty="0"/>
              <a:t>Open-source</a:t>
            </a:r>
          </a:p>
          <a:p>
            <a:r>
              <a:rPr lang="cs-CZ" dirty="0" err="1"/>
              <a:t>Pub.dev</a:t>
            </a:r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94D202A-417F-8964-ABED-9BDF8755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1893"/>
            <a:ext cx="4355508" cy="27055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018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5DBF08-F679-5D5F-BF37-F9C931DD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Alpha</a:t>
            </a:r>
            <a:r>
              <a:rPr lang="cs-CZ" dirty="0"/>
              <a:t> </a:t>
            </a:r>
            <a:r>
              <a:rPr lang="cs-CZ" dirty="0" err="1"/>
              <a:t>Vantage</a:t>
            </a:r>
            <a:r>
              <a:rPr lang="cs-CZ" dirty="0"/>
              <a:t> API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53E2270-67DB-B55D-9315-8FE2E024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/>
              <a:t>API  pro akcie, </a:t>
            </a:r>
            <a:r>
              <a:rPr lang="cs-CZ" dirty="0" err="1"/>
              <a:t>forex</a:t>
            </a:r>
            <a:r>
              <a:rPr lang="cs-CZ" dirty="0"/>
              <a:t>, kryptoměny</a:t>
            </a:r>
          </a:p>
          <a:p>
            <a:r>
              <a:rPr lang="cs-CZ" dirty="0"/>
              <a:t>Předností poskytovatel API na světě</a:t>
            </a:r>
          </a:p>
          <a:p>
            <a:r>
              <a:rPr lang="cs-CZ" dirty="0"/>
              <a:t>Možnost výběru balíčků podle </a:t>
            </a:r>
            <a:r>
              <a:rPr lang="cs-CZ" dirty="0" err="1"/>
              <a:t>requestů</a:t>
            </a:r>
            <a:endParaRPr lang="cs-CZ" dirty="0"/>
          </a:p>
          <a:p>
            <a:r>
              <a:rPr lang="cs-CZ" dirty="0"/>
              <a:t>Vyvinuto odborníky z oborů</a:t>
            </a:r>
          </a:p>
          <a:p>
            <a:r>
              <a:rPr lang="cs-CZ" dirty="0"/>
              <a:t>Služby: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/>
              <a:t>API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 err="1"/>
              <a:t>Alpha</a:t>
            </a:r>
            <a:r>
              <a:rPr lang="cs-CZ" i="0" dirty="0"/>
              <a:t> </a:t>
            </a:r>
            <a:r>
              <a:rPr lang="cs-CZ" i="0" dirty="0" err="1"/>
              <a:t>Academy</a:t>
            </a:r>
            <a:endParaRPr lang="cs-CZ" i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 err="1"/>
              <a:t>Alpha</a:t>
            </a:r>
            <a:r>
              <a:rPr lang="cs-CZ" i="0" dirty="0"/>
              <a:t> </a:t>
            </a:r>
            <a:r>
              <a:rPr lang="cs-CZ" i="0" dirty="0" err="1"/>
              <a:t>Tournament</a:t>
            </a:r>
            <a:endParaRPr lang="cs-CZ" i="0" dirty="0"/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E8D3616-3F98-81E3-E8F7-FCC85B1E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2" y="1003441"/>
            <a:ext cx="3590634" cy="2864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381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91B723-AFCA-924C-F0C3-881E7AA6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B0F6F5-298F-212A-1730-4195A30C9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3377725" cy="3567118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5 obrazovek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/>
              <a:t>Portfolio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 err="1"/>
              <a:t>Setting</a:t>
            </a:r>
            <a:endParaRPr lang="cs-CZ" i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 err="1"/>
              <a:t>Stocks</a:t>
            </a:r>
            <a:endParaRPr lang="cs-CZ" i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 err="1"/>
              <a:t>Orders</a:t>
            </a:r>
            <a:endParaRPr lang="cs-CZ" i="0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 err="1"/>
              <a:t>Stock</a:t>
            </a:r>
            <a:endParaRPr lang="cs-CZ" i="0" dirty="0"/>
          </a:p>
          <a:p>
            <a:r>
              <a:rPr lang="cs-CZ" dirty="0"/>
              <a:t>Funkce: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/>
              <a:t>Vyhledávání akcií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/>
              <a:t>Sledování vývoje ceny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/>
              <a:t>Spravování portfolia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cs-CZ" i="0" dirty="0"/>
              <a:t>Zobrazování cenové historie</a:t>
            </a:r>
          </a:p>
          <a:p>
            <a:pPr lvl="1"/>
            <a:endParaRPr lang="cs-CZ" i="0" dirty="0"/>
          </a:p>
        </p:txBody>
      </p:sp>
      <p:pic>
        <p:nvPicPr>
          <p:cNvPr id="5" name="stock sim">
            <a:hlinkClick r:id="" action="ppaction://media"/>
            <a:extLst>
              <a:ext uri="{FF2B5EF4-FFF2-40B4-BE49-F238E27FC236}">
                <a16:creationId xmlns:a16="http://schemas.microsoft.com/office/drawing/2014/main" id="{748EDD0C-692E-8077-F153-042EDD497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613" y="471068"/>
            <a:ext cx="7955647" cy="436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ek 7" descr="Obsah obrázku interiér, osoba, elektronika&#10;&#10;Popis byl vytvořen automaticky">
            <a:extLst>
              <a:ext uri="{FF2B5EF4-FFF2-40B4-BE49-F238E27FC236}">
                <a16:creationId xmlns:a16="http://schemas.microsoft.com/office/drawing/2014/main" id="{E7C96FF7-76FE-65A6-0B3F-06BABBA2D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859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FCB85DF-11EF-76F1-B975-B99B2C07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cs-CZ" dirty="0"/>
              <a:t>Využití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606151-62CE-8F12-DC34-AC1087A7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r>
              <a:rPr lang="cs-CZ" dirty="0"/>
              <a:t>Ve výuce pro naučení se orientace na akciovém trhu</a:t>
            </a:r>
          </a:p>
          <a:p>
            <a:r>
              <a:rPr lang="cs-CZ" dirty="0"/>
              <a:t>Pro začátečníky na trhu s akciemi</a:t>
            </a:r>
          </a:p>
          <a:p>
            <a:r>
              <a:rPr lang="cs-CZ" dirty="0"/>
              <a:t>Pro zobrazování akcií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3878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B72920-FB8A-58D6-1E2F-3B8A5C4E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Postup projektu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AB5D9D3-23A6-A10F-F21F-D7AF4FFEE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686115"/>
              </p:ext>
            </p:extLst>
          </p:nvPr>
        </p:nvGraphicFramePr>
        <p:xfrm>
          <a:off x="534789" y="1145220"/>
          <a:ext cx="8541997" cy="500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Zástupný obsah 4" descr="Obsah obrázku text&#10;&#10;Popis byl vytvořen automaticky">
            <a:extLst>
              <a:ext uri="{FF2B5EF4-FFF2-40B4-BE49-F238E27FC236}">
                <a16:creationId xmlns:a16="http://schemas.microsoft.com/office/drawing/2014/main" id="{6B1CAD00-A15C-18B8-8C22-245BA9785A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3" b="23663"/>
          <a:stretch/>
        </p:blipFill>
        <p:spPr>
          <a:xfrm>
            <a:off x="787854" y="2428393"/>
            <a:ext cx="1180269" cy="120707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F495737F-9C18-6B31-DC54-22612FBDF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963" y="2444057"/>
            <a:ext cx="1684307" cy="1074957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CEF97EF-EF7D-C0B7-6767-856CED28B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8992" y="2464932"/>
            <a:ext cx="1544571" cy="1069720"/>
          </a:xfrm>
          <a:prstGeom prst="rect">
            <a:avLst/>
          </a:prstGeom>
        </p:spPr>
      </p:pic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25DBA5B-A351-3D71-6B1E-5112313C89B8}"/>
              </a:ext>
            </a:extLst>
          </p:cNvPr>
          <p:cNvGrpSpPr/>
          <p:nvPr/>
        </p:nvGrpSpPr>
        <p:grpSpPr>
          <a:xfrm>
            <a:off x="8919050" y="2814085"/>
            <a:ext cx="699104" cy="435690"/>
            <a:chOff x="5244564" y="1727162"/>
            <a:chExt cx="699104" cy="435690"/>
          </a:xfrm>
        </p:grpSpPr>
        <p:sp>
          <p:nvSpPr>
            <p:cNvPr id="18" name="Šipka: doprava 17">
              <a:extLst>
                <a:ext uri="{FF2B5EF4-FFF2-40B4-BE49-F238E27FC236}">
                  <a16:creationId xmlns:a16="http://schemas.microsoft.com/office/drawing/2014/main" id="{5338E73C-F214-3B85-1807-D62E8274D935}"/>
                </a:ext>
              </a:extLst>
            </p:cNvPr>
            <p:cNvSpPr/>
            <p:nvPr/>
          </p:nvSpPr>
          <p:spPr>
            <a:xfrm rot="70225">
              <a:off x="5244564" y="1727162"/>
              <a:ext cx="699104" cy="43569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Šipka: doprava 4">
              <a:extLst>
                <a:ext uri="{FF2B5EF4-FFF2-40B4-BE49-F238E27FC236}">
                  <a16:creationId xmlns:a16="http://schemas.microsoft.com/office/drawing/2014/main" id="{0CE80E11-F4E6-A1E3-9ED2-5EB222BE6378}"/>
                </a:ext>
              </a:extLst>
            </p:cNvPr>
            <p:cNvSpPr txBox="1"/>
            <p:nvPr/>
          </p:nvSpPr>
          <p:spPr>
            <a:xfrm rot="70225">
              <a:off x="5244578" y="1812965"/>
              <a:ext cx="568397" cy="2614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cs-CZ" sz="1700" kern="1200"/>
            </a:p>
          </p:txBody>
        </p:sp>
      </p:grpSp>
      <p:grpSp>
        <p:nvGrpSpPr>
          <p:cNvPr id="20" name="Skupina 19">
            <a:extLst>
              <a:ext uri="{FF2B5EF4-FFF2-40B4-BE49-F238E27FC236}">
                <a16:creationId xmlns:a16="http://schemas.microsoft.com/office/drawing/2014/main" id="{D69D735A-4DFA-E4AD-FF5B-9D3AE0B46E56}"/>
              </a:ext>
            </a:extLst>
          </p:cNvPr>
          <p:cNvGrpSpPr/>
          <p:nvPr/>
        </p:nvGrpSpPr>
        <p:grpSpPr>
          <a:xfrm>
            <a:off x="9782258" y="2401869"/>
            <a:ext cx="1749962" cy="1248290"/>
            <a:chOff x="6242328" y="1241683"/>
            <a:chExt cx="1749962" cy="1248290"/>
          </a:xfrm>
        </p:grpSpPr>
        <p:sp>
          <p:nvSpPr>
            <p:cNvPr id="21" name="Obdélník: se zakulacenými rohy 20">
              <a:extLst>
                <a:ext uri="{FF2B5EF4-FFF2-40B4-BE49-F238E27FC236}">
                  <a16:creationId xmlns:a16="http://schemas.microsoft.com/office/drawing/2014/main" id="{8A44883E-4762-1B92-F5C2-7F3EE9CE8ECA}"/>
                </a:ext>
              </a:extLst>
            </p:cNvPr>
            <p:cNvSpPr/>
            <p:nvPr/>
          </p:nvSpPr>
          <p:spPr>
            <a:xfrm>
              <a:off x="6242328" y="1241683"/>
              <a:ext cx="1749962" cy="124829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bdélník: se zakulacenými rohy 4">
              <a:extLst>
                <a:ext uri="{FF2B5EF4-FFF2-40B4-BE49-F238E27FC236}">
                  <a16:creationId xmlns:a16="http://schemas.microsoft.com/office/drawing/2014/main" id="{F5619F9B-A9D8-9714-760B-395B9C2495B1}"/>
                </a:ext>
              </a:extLst>
            </p:cNvPr>
            <p:cNvSpPr txBox="1"/>
            <p:nvPr/>
          </p:nvSpPr>
          <p:spPr>
            <a:xfrm>
              <a:off x="6242328" y="1241683"/>
              <a:ext cx="1749962" cy="777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95250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cs-CZ" sz="2500" kern="1200" dirty="0"/>
                <a:t> </a:t>
              </a:r>
            </a:p>
          </p:txBody>
        </p:sp>
      </p:grpSp>
      <p:grpSp>
        <p:nvGrpSpPr>
          <p:cNvPr id="23" name="Skupina 22">
            <a:extLst>
              <a:ext uri="{FF2B5EF4-FFF2-40B4-BE49-F238E27FC236}">
                <a16:creationId xmlns:a16="http://schemas.microsoft.com/office/drawing/2014/main" id="{B8B6824B-9798-9842-4B93-E04FF0D18ADD}"/>
              </a:ext>
            </a:extLst>
          </p:cNvPr>
          <p:cNvGrpSpPr/>
          <p:nvPr/>
        </p:nvGrpSpPr>
        <p:grpSpPr>
          <a:xfrm>
            <a:off x="10005018" y="3552896"/>
            <a:ext cx="1924911" cy="1319359"/>
            <a:chOff x="6344210" y="2357852"/>
            <a:chExt cx="2146678" cy="1717861"/>
          </a:xfrm>
        </p:grpSpPr>
        <p:sp>
          <p:nvSpPr>
            <p:cNvPr id="24" name="Obdélník: se zakulacenými rohy 23">
              <a:extLst>
                <a:ext uri="{FF2B5EF4-FFF2-40B4-BE49-F238E27FC236}">
                  <a16:creationId xmlns:a16="http://schemas.microsoft.com/office/drawing/2014/main" id="{9277FC66-D44E-A3E6-0FB2-F57E31A50DF1}"/>
                </a:ext>
              </a:extLst>
            </p:cNvPr>
            <p:cNvSpPr/>
            <p:nvPr/>
          </p:nvSpPr>
          <p:spPr>
            <a:xfrm>
              <a:off x="6344210" y="2357852"/>
              <a:ext cx="2146678" cy="171786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Obdélník: se zakulacenými rohy 4">
              <a:extLst>
                <a:ext uri="{FF2B5EF4-FFF2-40B4-BE49-F238E27FC236}">
                  <a16:creationId xmlns:a16="http://schemas.microsoft.com/office/drawing/2014/main" id="{77992335-D837-A6D6-C0B9-7B955E55A52D}"/>
                </a:ext>
              </a:extLst>
            </p:cNvPr>
            <p:cNvSpPr txBox="1"/>
            <p:nvPr/>
          </p:nvSpPr>
          <p:spPr>
            <a:xfrm>
              <a:off x="6394524" y="2408166"/>
              <a:ext cx="2046050" cy="1617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t" anchorCtr="0">
              <a:noAutofit/>
            </a:bodyPr>
            <a:lstStyle/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cs-CZ" u="sng" kern="1200" dirty="0"/>
                <a:t>Únor – březen</a:t>
              </a:r>
            </a:p>
            <a:p>
              <a:pPr marL="285750" lvl="1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cs-CZ" sz="1600" dirty="0"/>
                <a:t>dokumentace</a:t>
              </a:r>
              <a:endParaRPr lang="cs-CZ" sz="1600" kern="1200" dirty="0"/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cs-CZ" u="sng" kern="1200" dirty="0"/>
            </a:p>
          </p:txBody>
        </p:sp>
      </p:grpSp>
      <p:pic>
        <p:nvPicPr>
          <p:cNvPr id="27" name="Obrázek 26">
            <a:extLst>
              <a:ext uri="{FF2B5EF4-FFF2-40B4-BE49-F238E27FC236}">
                <a16:creationId xmlns:a16="http://schemas.microsoft.com/office/drawing/2014/main" id="{D1AA8ECF-2C2E-E6D1-6A00-719C9CF065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485492"/>
            <a:ext cx="1621565" cy="10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2475C0B-DEC7-D58D-0EE3-4E7DE8B3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7492285" cy="1360898"/>
          </a:xfrm>
        </p:spPr>
        <p:txBody>
          <a:bodyPr>
            <a:normAutofit/>
          </a:bodyPr>
          <a:lstStyle/>
          <a:p>
            <a:r>
              <a:rPr lang="cs-CZ" dirty="0"/>
              <a:t>Prostor pro zlepšení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E301C5-6935-AE5E-650C-08A2BD643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8"/>
            <a:ext cx="5115812" cy="3653035"/>
          </a:xfrm>
        </p:spPr>
        <p:txBody>
          <a:bodyPr>
            <a:normAutofit/>
          </a:bodyPr>
          <a:lstStyle/>
          <a:p>
            <a:r>
              <a:rPr lang="cs-CZ" dirty="0"/>
              <a:t>Možnost více </a:t>
            </a:r>
            <a:r>
              <a:rPr lang="cs-CZ" dirty="0" err="1"/>
              <a:t>requestů</a:t>
            </a:r>
            <a:endParaRPr lang="cs-CZ" dirty="0"/>
          </a:p>
          <a:p>
            <a:r>
              <a:rPr lang="cs-CZ" dirty="0"/>
              <a:t>Zlepšení nákupu akcií</a:t>
            </a:r>
          </a:p>
          <a:p>
            <a:r>
              <a:rPr lang="cs-CZ" dirty="0"/>
              <a:t>Více grafů akcie</a:t>
            </a:r>
          </a:p>
          <a:p>
            <a:r>
              <a:rPr lang="cs-CZ" dirty="0"/>
              <a:t>Více informací o akcii</a:t>
            </a:r>
          </a:p>
          <a:p>
            <a:r>
              <a:rPr lang="cs-CZ" dirty="0"/>
              <a:t>Responzivita pro větší zařízení (tablety)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535A532-7804-8AE0-42AF-DF8468217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86" y="3556260"/>
            <a:ext cx="3183661" cy="25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643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339</Words>
  <Application>Microsoft Office PowerPoint</Application>
  <PresentationFormat>Širokoúhlá obrazovka</PresentationFormat>
  <Paragraphs>79</Paragraphs>
  <Slides>11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6" baseType="lpstr">
      <vt:lpstr>Arial</vt:lpstr>
      <vt:lpstr>Open Sans</vt:lpstr>
      <vt:lpstr>Source Sans Pro</vt:lpstr>
      <vt:lpstr>Walbaum Display</vt:lpstr>
      <vt:lpstr>RegattaVTI</vt:lpstr>
      <vt:lpstr>Mobilní aplikace pro simulované obchodování s akciemi</vt:lpstr>
      <vt:lpstr>Cíle práce</vt:lpstr>
      <vt:lpstr>Využívané nástroje</vt:lpstr>
      <vt:lpstr>Proč Flutter?</vt:lpstr>
      <vt:lpstr>Alpha Vantage API</vt:lpstr>
      <vt:lpstr>Aplikace</vt:lpstr>
      <vt:lpstr>Využití aplikace</vt:lpstr>
      <vt:lpstr>Postup projektu</vt:lpstr>
      <vt:lpstr>Prostor pro zlepšení</vt:lpstr>
      <vt:lpstr>Zdroje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Mobilní aplikace pro simulované obchodování s akciemi</dc:title>
  <dc:creator>Dominik Borek</dc:creator>
  <cp:lastModifiedBy>Dominik Borek</cp:lastModifiedBy>
  <cp:revision>2</cp:revision>
  <dcterms:created xsi:type="dcterms:W3CDTF">2022-05-16T07:34:00Z</dcterms:created>
  <dcterms:modified xsi:type="dcterms:W3CDTF">2022-05-17T09:41:24Z</dcterms:modified>
</cp:coreProperties>
</file>